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</p:sldMasterIdLst>
  <p:notesMasterIdLst>
    <p:notesMasterId r:id="rId32"/>
  </p:notesMasterIdLst>
  <p:sldIdLst>
    <p:sldId id="297" r:id="rId5"/>
    <p:sldId id="258" r:id="rId6"/>
    <p:sldId id="261" r:id="rId7"/>
    <p:sldId id="310" r:id="rId8"/>
    <p:sldId id="308" r:id="rId9"/>
    <p:sldId id="302" r:id="rId10"/>
    <p:sldId id="303" r:id="rId11"/>
    <p:sldId id="296" r:id="rId12"/>
    <p:sldId id="309" r:id="rId13"/>
    <p:sldId id="268" r:id="rId14"/>
    <p:sldId id="294" r:id="rId15"/>
    <p:sldId id="295" r:id="rId16"/>
    <p:sldId id="290" r:id="rId17"/>
    <p:sldId id="285" r:id="rId18"/>
    <p:sldId id="269" r:id="rId19"/>
    <p:sldId id="270" r:id="rId20"/>
    <p:sldId id="271" r:id="rId21"/>
    <p:sldId id="276" r:id="rId22"/>
    <p:sldId id="277" r:id="rId23"/>
    <p:sldId id="282" r:id="rId24"/>
    <p:sldId id="278" r:id="rId25"/>
    <p:sldId id="280" r:id="rId26"/>
    <p:sldId id="307" r:id="rId27"/>
    <p:sldId id="286" r:id="rId28"/>
    <p:sldId id="306" r:id="rId29"/>
    <p:sldId id="281" r:id="rId30"/>
    <p:sldId id="3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4956C5-EFD7-43C6-A33E-D0929770DD66}">
          <p14:sldIdLst>
            <p14:sldId id="297"/>
            <p14:sldId id="258"/>
            <p14:sldId id="261"/>
            <p14:sldId id="310"/>
            <p14:sldId id="308"/>
            <p14:sldId id="302"/>
            <p14:sldId id="303"/>
            <p14:sldId id="296"/>
            <p14:sldId id="309"/>
            <p14:sldId id="268"/>
            <p14:sldId id="294"/>
            <p14:sldId id="295"/>
            <p14:sldId id="290"/>
            <p14:sldId id="285"/>
            <p14:sldId id="269"/>
            <p14:sldId id="270"/>
            <p14:sldId id="271"/>
            <p14:sldId id="276"/>
            <p14:sldId id="277"/>
            <p14:sldId id="282"/>
            <p14:sldId id="278"/>
            <p14:sldId id="280"/>
            <p14:sldId id="307"/>
            <p14:sldId id="286"/>
            <p14:sldId id="306"/>
            <p14:sldId id="281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884"/>
    <a:srgbClr val="5C7AEB"/>
    <a:srgbClr val="5A78EB"/>
    <a:srgbClr val="0773F7"/>
    <a:srgbClr val="FFFFFF"/>
    <a:srgbClr val="2D9280"/>
    <a:srgbClr val="0A5751"/>
    <a:srgbClr val="88EFDC"/>
    <a:srgbClr val="0A7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4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3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54A02-515F-43AF-9F42-3553600F4B3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256C8-FC41-4C65-AE1C-C6599DDFC4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Training and </a:t>
          </a:r>
        </a:p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Evaluation</a:t>
          </a:r>
          <a:endParaRPr lang="en-US" sz="1800">
            <a:solidFill>
              <a:schemeClr val="tx1"/>
            </a:solidFill>
          </a:endParaRPr>
        </a:p>
      </dgm:t>
    </dgm:pt>
    <dgm:pt modelId="{344227D2-D633-4B00-A794-1F49665B9E78}" type="parTrans" cxnId="{62B1831B-BE68-44B4-B020-83877CCA2D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5D03110-FBCC-4F21-91F1-8DE6DDC5DBD7}" type="sibTrans" cxnId="{62B1831B-BE68-44B4-B020-83877CCA2D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783E1E2-167C-4354-A28F-CDD0E80208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>
              <a:solidFill>
                <a:schemeClr val="tx1"/>
              </a:solidFill>
            </a:rPr>
            <a:t>Dataset: Trained on the widely-used COCO dataset.</a:t>
          </a:r>
          <a:endParaRPr lang="en-US" sz="1400">
            <a:solidFill>
              <a:schemeClr val="tx1"/>
            </a:solidFill>
          </a:endParaRPr>
        </a:p>
      </dgm:t>
    </dgm:pt>
    <dgm:pt modelId="{BE57C882-1383-4EC3-8DC0-7F988D888738}" type="parTrans" cxnId="{74DAFDF9-4FBC-451B-B2D1-2B9295482B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EE34C43-E81E-4CDC-9260-2AAD06B43699}" type="sibTrans" cxnId="{74DAFDF9-4FBC-451B-B2D1-2B9295482B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5CC12-934E-4A74-A1E3-6F73B83546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 dirty="0">
              <a:solidFill>
                <a:schemeClr val="tx1"/>
              </a:solidFill>
            </a:rPr>
            <a:t>Accuracy: Achieves a respectable box AP of 37.5.</a:t>
          </a:r>
          <a:endParaRPr lang="en-US" sz="1400" dirty="0">
            <a:solidFill>
              <a:schemeClr val="tx1"/>
            </a:solidFill>
          </a:endParaRPr>
        </a:p>
      </dgm:t>
    </dgm:pt>
    <dgm:pt modelId="{914E9EFC-10C4-4EE1-A43F-679E4ADD1E60}" type="parTrans" cxnId="{1E5675FB-FEFA-40DD-9BBB-ABAD1DF68DB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43C57E-3743-4423-B06B-4133EFEBC84C}" type="sibTrans" cxnId="{1E5675FB-FEFA-40DD-9BBB-ABAD1DF68DB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30CDC-07E4-4075-B389-7896F11458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User-Friendly</a:t>
          </a:r>
          <a:endParaRPr lang="en-US" sz="1800">
            <a:solidFill>
              <a:schemeClr val="tx1"/>
            </a:solidFill>
          </a:endParaRPr>
        </a:p>
      </dgm:t>
    </dgm:pt>
    <dgm:pt modelId="{A0C76309-23EF-4EF6-A7FE-78E758756B9D}" type="parTrans" cxnId="{1F7489FC-8F8A-4CF8-83C6-B8B244D202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9B03310-D97D-4EB0-BB1F-102D92BF4BBF}" type="sibTrans" cxnId="{1F7489FC-8F8A-4CF8-83C6-B8B244D202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0273E76-184C-418C-8046-6892866CF0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 dirty="0">
              <a:solidFill>
                <a:schemeClr val="tx1"/>
              </a:solidFill>
            </a:rPr>
            <a:t>Easy to Use: Provides scripts for real-time and batch inference, and for finetuning on your own dataset.</a:t>
          </a:r>
          <a:endParaRPr lang="en-US" sz="1400" dirty="0">
            <a:solidFill>
              <a:schemeClr val="tx1"/>
            </a:solidFill>
          </a:endParaRPr>
        </a:p>
      </dgm:t>
    </dgm:pt>
    <dgm:pt modelId="{7D1E5DF1-246C-428D-9196-36F7CDF92DAE}" type="parTrans" cxnId="{BA7473B0-CA0C-43F4-8D68-681DBB3D006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E27D932-7382-4B85-9760-899252A2E533}" type="sibTrans" cxnId="{BA7473B0-CA0C-43F4-8D68-681DBB3D006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E3311E4-EDF1-4465-80DD-9AFBBFC5BF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Visual Results</a:t>
          </a:r>
          <a:endParaRPr lang="en-US" sz="1800">
            <a:solidFill>
              <a:schemeClr val="tx1"/>
            </a:solidFill>
          </a:endParaRPr>
        </a:p>
      </dgm:t>
    </dgm:pt>
    <dgm:pt modelId="{64AEA307-17F7-49DE-B1EC-43EEE9F8A093}" type="parTrans" cxnId="{5B0E12A2-D582-402F-9F09-74A696E564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412060-DBC1-4144-825B-50DFEC748EB3}" type="sibTrans" cxnId="{5B0E12A2-D582-402F-9F09-74A696E564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A17B24E-97C2-404D-AC25-7B061700D2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>
              <a:solidFill>
                <a:schemeClr val="tx1"/>
              </a:solidFill>
            </a:rPr>
            <a:t>Clear Outputs: Detects objects in images with clear bounding boxes, labels, and confidence scores.</a:t>
          </a:r>
          <a:endParaRPr lang="en-US" sz="1400">
            <a:solidFill>
              <a:schemeClr val="tx1"/>
            </a:solidFill>
          </a:endParaRPr>
        </a:p>
      </dgm:t>
    </dgm:pt>
    <dgm:pt modelId="{DC22A439-4DA2-41B2-84BB-A26496A43B85}" type="parTrans" cxnId="{532FEAE1-A33E-4920-8E88-5FF02EFD06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B990961-F8B5-4EBE-9E9C-29437995798F}" type="sibTrans" cxnId="{532FEAE1-A33E-4920-8E88-5FF02EFD06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F3CF6D6-AA45-47A1-B83E-A32B84E4156E}" type="pres">
      <dgm:prSet presAssocID="{2B454A02-515F-43AF-9F42-3553600F4B33}" presName="root" presStyleCnt="0">
        <dgm:presLayoutVars>
          <dgm:dir/>
          <dgm:resizeHandles val="exact"/>
        </dgm:presLayoutVars>
      </dgm:prSet>
      <dgm:spPr/>
    </dgm:pt>
    <dgm:pt modelId="{76E1FB8A-4082-4A0A-BA11-E8DB8B3458FB}" type="pres">
      <dgm:prSet presAssocID="{63B256C8-FC41-4C65-AE1C-C6599DDFC4B0}" presName="compNode" presStyleCnt="0"/>
      <dgm:spPr/>
    </dgm:pt>
    <dgm:pt modelId="{C8580A69-CFAB-4EEB-9747-186AB54E508A}" type="pres">
      <dgm:prSet presAssocID="{63B256C8-FC41-4C65-AE1C-C6599DDFC4B0}" presName="bgRect" presStyleLbl="bgShp" presStyleIdx="0" presStyleCnt="3"/>
      <dgm:spPr/>
    </dgm:pt>
    <dgm:pt modelId="{B8275604-CF55-427F-B8BD-E3ACF693EC27}" type="pres">
      <dgm:prSet presAssocID="{63B256C8-FC41-4C65-AE1C-C6599DDFC4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AE72464-25FC-40A1-A5D4-091573318332}" type="pres">
      <dgm:prSet presAssocID="{63B256C8-FC41-4C65-AE1C-C6599DDFC4B0}" presName="spaceRect" presStyleCnt="0"/>
      <dgm:spPr/>
    </dgm:pt>
    <dgm:pt modelId="{911C94E4-D94B-4920-9835-CB4CF2B7C938}" type="pres">
      <dgm:prSet presAssocID="{63B256C8-FC41-4C65-AE1C-C6599DDFC4B0}" presName="parTx" presStyleLbl="revTx" presStyleIdx="0" presStyleCnt="6">
        <dgm:presLayoutVars>
          <dgm:chMax val="0"/>
          <dgm:chPref val="0"/>
        </dgm:presLayoutVars>
      </dgm:prSet>
      <dgm:spPr/>
    </dgm:pt>
    <dgm:pt modelId="{3B60B7A3-AF2D-42CE-AED1-3694285138C2}" type="pres">
      <dgm:prSet presAssocID="{63B256C8-FC41-4C65-AE1C-C6599DDFC4B0}" presName="desTx" presStyleLbl="revTx" presStyleIdx="1" presStyleCnt="6" custScaleX="157820" custLinFactNeighborX="-19885" custLinFactNeighborY="-458">
        <dgm:presLayoutVars/>
      </dgm:prSet>
      <dgm:spPr/>
    </dgm:pt>
    <dgm:pt modelId="{258738FF-4B8D-49D9-BCF9-A017FFA56094}" type="pres">
      <dgm:prSet presAssocID="{F5D03110-FBCC-4F21-91F1-8DE6DDC5DBD7}" presName="sibTrans" presStyleCnt="0"/>
      <dgm:spPr/>
    </dgm:pt>
    <dgm:pt modelId="{16BD6F03-019F-492F-906F-CC266EBB8FB8}" type="pres">
      <dgm:prSet presAssocID="{56230CDC-07E4-4075-B389-7896F11458A9}" presName="compNode" presStyleCnt="0"/>
      <dgm:spPr/>
    </dgm:pt>
    <dgm:pt modelId="{F19F41C9-B368-439A-B483-A2C7C12A5B88}" type="pres">
      <dgm:prSet presAssocID="{56230CDC-07E4-4075-B389-7896F11458A9}" presName="bgRect" presStyleLbl="bgShp" presStyleIdx="1" presStyleCnt="3"/>
      <dgm:spPr/>
    </dgm:pt>
    <dgm:pt modelId="{A5614083-BD4F-4BC6-BE6E-9DADF9DBA5F0}" type="pres">
      <dgm:prSet presAssocID="{56230CDC-07E4-4075-B389-7896F11458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1C153D6-8C46-4E0B-A256-59F6BF1767FD}" type="pres">
      <dgm:prSet presAssocID="{56230CDC-07E4-4075-B389-7896F11458A9}" presName="spaceRect" presStyleCnt="0"/>
      <dgm:spPr/>
    </dgm:pt>
    <dgm:pt modelId="{49CF61C0-DAF2-41DD-8EE7-B545BAF8A2E4}" type="pres">
      <dgm:prSet presAssocID="{56230CDC-07E4-4075-B389-7896F11458A9}" presName="parTx" presStyleLbl="revTx" presStyleIdx="2" presStyleCnt="6">
        <dgm:presLayoutVars>
          <dgm:chMax val="0"/>
          <dgm:chPref val="0"/>
        </dgm:presLayoutVars>
      </dgm:prSet>
      <dgm:spPr/>
    </dgm:pt>
    <dgm:pt modelId="{76A9A64E-2CF8-4D32-8791-7610869D0D6D}" type="pres">
      <dgm:prSet presAssocID="{56230CDC-07E4-4075-B389-7896F11458A9}" presName="desTx" presStyleLbl="revTx" presStyleIdx="3" presStyleCnt="6" custScaleX="151923" custLinFactNeighborX="-23080" custLinFactNeighborY="343">
        <dgm:presLayoutVars/>
      </dgm:prSet>
      <dgm:spPr/>
    </dgm:pt>
    <dgm:pt modelId="{85CA2D0F-D153-479D-9C2B-C600F083E2C8}" type="pres">
      <dgm:prSet presAssocID="{E9B03310-D97D-4EB0-BB1F-102D92BF4BBF}" presName="sibTrans" presStyleCnt="0"/>
      <dgm:spPr/>
    </dgm:pt>
    <dgm:pt modelId="{4BF0CF59-4031-46D4-9A77-F62EDD5710B7}" type="pres">
      <dgm:prSet presAssocID="{2E3311E4-EDF1-4465-80DD-9AFBBFC5BF90}" presName="compNode" presStyleCnt="0"/>
      <dgm:spPr/>
    </dgm:pt>
    <dgm:pt modelId="{3A5A80C2-9D29-4D73-AAB8-B3DB044E8247}" type="pres">
      <dgm:prSet presAssocID="{2E3311E4-EDF1-4465-80DD-9AFBBFC5BF90}" presName="bgRect" presStyleLbl="bgShp" presStyleIdx="2" presStyleCnt="3"/>
      <dgm:spPr/>
    </dgm:pt>
    <dgm:pt modelId="{FDA679A2-C2B5-46F9-9E63-127ECD9BE210}" type="pres">
      <dgm:prSet presAssocID="{2E3311E4-EDF1-4465-80DD-9AFBBFC5BF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7F4A7653-1DCB-440B-9BB6-996265712A3F}" type="pres">
      <dgm:prSet presAssocID="{2E3311E4-EDF1-4465-80DD-9AFBBFC5BF90}" presName="spaceRect" presStyleCnt="0"/>
      <dgm:spPr/>
    </dgm:pt>
    <dgm:pt modelId="{80568503-B13F-4512-99F6-2662FD6A311F}" type="pres">
      <dgm:prSet presAssocID="{2E3311E4-EDF1-4465-80DD-9AFBBFC5BF90}" presName="parTx" presStyleLbl="revTx" presStyleIdx="4" presStyleCnt="6">
        <dgm:presLayoutVars>
          <dgm:chMax val="0"/>
          <dgm:chPref val="0"/>
        </dgm:presLayoutVars>
      </dgm:prSet>
      <dgm:spPr/>
    </dgm:pt>
    <dgm:pt modelId="{9FA51657-6B72-478B-8C83-CB05398E7EC0}" type="pres">
      <dgm:prSet presAssocID="{2E3311E4-EDF1-4465-80DD-9AFBBFC5BF90}" presName="desTx" presStyleLbl="revTx" presStyleIdx="5" presStyleCnt="6" custScaleX="138572" custLinFactNeighborX="-28051" custLinFactNeighborY="1129">
        <dgm:presLayoutVars/>
      </dgm:prSet>
      <dgm:spPr/>
    </dgm:pt>
  </dgm:ptLst>
  <dgm:cxnLst>
    <dgm:cxn modelId="{881C0C0A-C890-47B9-8FED-682A9EA7C881}" type="presOf" srcId="{63B256C8-FC41-4C65-AE1C-C6599DDFC4B0}" destId="{911C94E4-D94B-4920-9835-CB4CF2B7C938}" srcOrd="0" destOrd="0" presId="urn:microsoft.com/office/officeart/2018/2/layout/IconVerticalSolidList"/>
    <dgm:cxn modelId="{62B1831B-BE68-44B4-B020-83877CCA2D22}" srcId="{2B454A02-515F-43AF-9F42-3553600F4B33}" destId="{63B256C8-FC41-4C65-AE1C-C6599DDFC4B0}" srcOrd="0" destOrd="0" parTransId="{344227D2-D633-4B00-A794-1F49665B9E78}" sibTransId="{F5D03110-FBCC-4F21-91F1-8DE6DDC5DBD7}"/>
    <dgm:cxn modelId="{E987D15D-E908-4FCE-939B-527F421A8D77}" type="presOf" srcId="{56230CDC-07E4-4075-B389-7896F11458A9}" destId="{49CF61C0-DAF2-41DD-8EE7-B545BAF8A2E4}" srcOrd="0" destOrd="0" presId="urn:microsoft.com/office/officeart/2018/2/layout/IconVerticalSolidList"/>
    <dgm:cxn modelId="{2B35116D-7E03-4F90-A2FA-271CB92AA753}" type="presOf" srcId="{AA17B24E-97C2-404D-AC25-7B061700D2D7}" destId="{9FA51657-6B72-478B-8C83-CB05398E7EC0}" srcOrd="0" destOrd="0" presId="urn:microsoft.com/office/officeart/2018/2/layout/IconVerticalSolidList"/>
    <dgm:cxn modelId="{D7ABED71-FC5E-40BA-8653-DE95419795D5}" type="presOf" srcId="{2E3311E4-EDF1-4465-80DD-9AFBBFC5BF90}" destId="{80568503-B13F-4512-99F6-2662FD6A311F}" srcOrd="0" destOrd="0" presId="urn:microsoft.com/office/officeart/2018/2/layout/IconVerticalSolidList"/>
    <dgm:cxn modelId="{AF4B8582-E9EA-4C61-97EA-73F355F377BE}" type="presOf" srcId="{7365CC12-934E-4A74-A1E3-6F73B83546C6}" destId="{3B60B7A3-AF2D-42CE-AED1-3694285138C2}" srcOrd="0" destOrd="1" presId="urn:microsoft.com/office/officeart/2018/2/layout/IconVerticalSolidList"/>
    <dgm:cxn modelId="{36ECBC9A-3643-4C90-A5E4-B5F51F9D3693}" type="presOf" srcId="{A783E1E2-167C-4354-A28F-CDD0E8020883}" destId="{3B60B7A3-AF2D-42CE-AED1-3694285138C2}" srcOrd="0" destOrd="0" presId="urn:microsoft.com/office/officeart/2018/2/layout/IconVerticalSolidList"/>
    <dgm:cxn modelId="{5B0E12A2-D582-402F-9F09-74A696E564DF}" srcId="{2B454A02-515F-43AF-9F42-3553600F4B33}" destId="{2E3311E4-EDF1-4465-80DD-9AFBBFC5BF90}" srcOrd="2" destOrd="0" parTransId="{64AEA307-17F7-49DE-B1EC-43EEE9F8A093}" sibTransId="{9B412060-DBC1-4144-825B-50DFEC748EB3}"/>
    <dgm:cxn modelId="{BA7473B0-CA0C-43F4-8D68-681DBB3D0065}" srcId="{56230CDC-07E4-4075-B389-7896F11458A9}" destId="{50273E76-184C-418C-8046-6892866CF090}" srcOrd="0" destOrd="0" parTransId="{7D1E5DF1-246C-428D-9196-36F7CDF92DAE}" sibTransId="{9E27D932-7382-4B85-9760-899252A2E533}"/>
    <dgm:cxn modelId="{AD403FB2-AE8F-40A8-BAD9-B5A96A9C05CE}" type="presOf" srcId="{50273E76-184C-418C-8046-6892866CF090}" destId="{76A9A64E-2CF8-4D32-8791-7610869D0D6D}" srcOrd="0" destOrd="0" presId="urn:microsoft.com/office/officeart/2018/2/layout/IconVerticalSolidList"/>
    <dgm:cxn modelId="{7EF6F6CC-AFCA-4CF7-80CF-FEEE6078902F}" type="presOf" srcId="{2B454A02-515F-43AF-9F42-3553600F4B33}" destId="{0F3CF6D6-AA45-47A1-B83E-A32B84E4156E}" srcOrd="0" destOrd="0" presId="urn:microsoft.com/office/officeart/2018/2/layout/IconVerticalSolidList"/>
    <dgm:cxn modelId="{532FEAE1-A33E-4920-8E88-5FF02EFD0674}" srcId="{2E3311E4-EDF1-4465-80DD-9AFBBFC5BF90}" destId="{AA17B24E-97C2-404D-AC25-7B061700D2D7}" srcOrd="0" destOrd="0" parTransId="{DC22A439-4DA2-41B2-84BB-A26496A43B85}" sibTransId="{CB990961-F8B5-4EBE-9E9C-29437995798F}"/>
    <dgm:cxn modelId="{74DAFDF9-4FBC-451B-B2D1-2B9295482B05}" srcId="{63B256C8-FC41-4C65-AE1C-C6599DDFC4B0}" destId="{A783E1E2-167C-4354-A28F-CDD0E8020883}" srcOrd="0" destOrd="0" parTransId="{BE57C882-1383-4EC3-8DC0-7F988D888738}" sibTransId="{8EE34C43-E81E-4CDC-9260-2AAD06B43699}"/>
    <dgm:cxn modelId="{1E5675FB-FEFA-40DD-9BBB-ABAD1DF68DB9}" srcId="{63B256C8-FC41-4C65-AE1C-C6599DDFC4B0}" destId="{7365CC12-934E-4A74-A1E3-6F73B83546C6}" srcOrd="1" destOrd="0" parTransId="{914E9EFC-10C4-4EE1-A43F-679E4ADD1E60}" sibTransId="{F043C57E-3743-4423-B06B-4133EFEBC84C}"/>
    <dgm:cxn modelId="{1F7489FC-8F8A-4CF8-83C6-B8B244D202DA}" srcId="{2B454A02-515F-43AF-9F42-3553600F4B33}" destId="{56230CDC-07E4-4075-B389-7896F11458A9}" srcOrd="1" destOrd="0" parTransId="{A0C76309-23EF-4EF6-A7FE-78E758756B9D}" sibTransId="{E9B03310-D97D-4EB0-BB1F-102D92BF4BBF}"/>
    <dgm:cxn modelId="{D59F9DFE-3017-4562-B819-532013166711}" type="presParOf" srcId="{0F3CF6D6-AA45-47A1-B83E-A32B84E4156E}" destId="{76E1FB8A-4082-4A0A-BA11-E8DB8B3458FB}" srcOrd="0" destOrd="0" presId="urn:microsoft.com/office/officeart/2018/2/layout/IconVerticalSolidList"/>
    <dgm:cxn modelId="{D8D1E985-3ACC-4E1E-9855-6C86A778ED1F}" type="presParOf" srcId="{76E1FB8A-4082-4A0A-BA11-E8DB8B3458FB}" destId="{C8580A69-CFAB-4EEB-9747-186AB54E508A}" srcOrd="0" destOrd="0" presId="urn:microsoft.com/office/officeart/2018/2/layout/IconVerticalSolidList"/>
    <dgm:cxn modelId="{FE6F1969-3A7E-4F6F-8F30-826551B1E479}" type="presParOf" srcId="{76E1FB8A-4082-4A0A-BA11-E8DB8B3458FB}" destId="{B8275604-CF55-427F-B8BD-E3ACF693EC27}" srcOrd="1" destOrd="0" presId="urn:microsoft.com/office/officeart/2018/2/layout/IconVerticalSolidList"/>
    <dgm:cxn modelId="{FA73FF0A-537C-4EDF-A1D9-85888883DE8E}" type="presParOf" srcId="{76E1FB8A-4082-4A0A-BA11-E8DB8B3458FB}" destId="{8AE72464-25FC-40A1-A5D4-091573318332}" srcOrd="2" destOrd="0" presId="urn:microsoft.com/office/officeart/2018/2/layout/IconVerticalSolidList"/>
    <dgm:cxn modelId="{C9805A28-898F-4F68-9DAF-80DDD095398C}" type="presParOf" srcId="{76E1FB8A-4082-4A0A-BA11-E8DB8B3458FB}" destId="{911C94E4-D94B-4920-9835-CB4CF2B7C938}" srcOrd="3" destOrd="0" presId="urn:microsoft.com/office/officeart/2018/2/layout/IconVerticalSolidList"/>
    <dgm:cxn modelId="{EC468552-8B46-4742-8996-AC04794044D4}" type="presParOf" srcId="{76E1FB8A-4082-4A0A-BA11-E8DB8B3458FB}" destId="{3B60B7A3-AF2D-42CE-AED1-3694285138C2}" srcOrd="4" destOrd="0" presId="urn:microsoft.com/office/officeart/2018/2/layout/IconVerticalSolidList"/>
    <dgm:cxn modelId="{47837C69-897F-43A5-8F73-509036C336B7}" type="presParOf" srcId="{0F3CF6D6-AA45-47A1-B83E-A32B84E4156E}" destId="{258738FF-4B8D-49D9-BCF9-A017FFA56094}" srcOrd="1" destOrd="0" presId="urn:microsoft.com/office/officeart/2018/2/layout/IconVerticalSolidList"/>
    <dgm:cxn modelId="{60A5D68C-9FB0-4598-9534-7FED72978BC0}" type="presParOf" srcId="{0F3CF6D6-AA45-47A1-B83E-A32B84E4156E}" destId="{16BD6F03-019F-492F-906F-CC266EBB8FB8}" srcOrd="2" destOrd="0" presId="urn:microsoft.com/office/officeart/2018/2/layout/IconVerticalSolidList"/>
    <dgm:cxn modelId="{DF9DB5A0-8051-4329-AC2E-013023B9DD17}" type="presParOf" srcId="{16BD6F03-019F-492F-906F-CC266EBB8FB8}" destId="{F19F41C9-B368-439A-B483-A2C7C12A5B88}" srcOrd="0" destOrd="0" presId="urn:microsoft.com/office/officeart/2018/2/layout/IconVerticalSolidList"/>
    <dgm:cxn modelId="{5614BFCF-91A2-4480-96C8-26A233FB3312}" type="presParOf" srcId="{16BD6F03-019F-492F-906F-CC266EBB8FB8}" destId="{A5614083-BD4F-4BC6-BE6E-9DADF9DBA5F0}" srcOrd="1" destOrd="0" presId="urn:microsoft.com/office/officeart/2018/2/layout/IconVerticalSolidList"/>
    <dgm:cxn modelId="{823C32A4-A9BE-43C6-AF5A-92A9742D5A1F}" type="presParOf" srcId="{16BD6F03-019F-492F-906F-CC266EBB8FB8}" destId="{B1C153D6-8C46-4E0B-A256-59F6BF1767FD}" srcOrd="2" destOrd="0" presId="urn:microsoft.com/office/officeart/2018/2/layout/IconVerticalSolidList"/>
    <dgm:cxn modelId="{BFF4A1AD-996E-4FA1-B25F-41F9BDE208F4}" type="presParOf" srcId="{16BD6F03-019F-492F-906F-CC266EBB8FB8}" destId="{49CF61C0-DAF2-41DD-8EE7-B545BAF8A2E4}" srcOrd="3" destOrd="0" presId="urn:microsoft.com/office/officeart/2018/2/layout/IconVerticalSolidList"/>
    <dgm:cxn modelId="{802EE900-0E1F-4E84-BB9A-6808C5B333E4}" type="presParOf" srcId="{16BD6F03-019F-492F-906F-CC266EBB8FB8}" destId="{76A9A64E-2CF8-4D32-8791-7610869D0D6D}" srcOrd="4" destOrd="0" presId="urn:microsoft.com/office/officeart/2018/2/layout/IconVerticalSolidList"/>
    <dgm:cxn modelId="{2581A7A4-7961-478E-9677-E78B03D03793}" type="presParOf" srcId="{0F3CF6D6-AA45-47A1-B83E-A32B84E4156E}" destId="{85CA2D0F-D153-479D-9C2B-C600F083E2C8}" srcOrd="3" destOrd="0" presId="urn:microsoft.com/office/officeart/2018/2/layout/IconVerticalSolidList"/>
    <dgm:cxn modelId="{0CE8E25A-8E77-40A1-8426-3A6983FECD93}" type="presParOf" srcId="{0F3CF6D6-AA45-47A1-B83E-A32B84E4156E}" destId="{4BF0CF59-4031-46D4-9A77-F62EDD5710B7}" srcOrd="4" destOrd="0" presId="urn:microsoft.com/office/officeart/2018/2/layout/IconVerticalSolidList"/>
    <dgm:cxn modelId="{34E09A94-3E63-4DD0-B83A-4277B0544EE2}" type="presParOf" srcId="{4BF0CF59-4031-46D4-9A77-F62EDD5710B7}" destId="{3A5A80C2-9D29-4D73-AAB8-B3DB044E8247}" srcOrd="0" destOrd="0" presId="urn:microsoft.com/office/officeart/2018/2/layout/IconVerticalSolidList"/>
    <dgm:cxn modelId="{451869D2-7602-4625-ABE2-A36BC911FFEF}" type="presParOf" srcId="{4BF0CF59-4031-46D4-9A77-F62EDD5710B7}" destId="{FDA679A2-C2B5-46F9-9E63-127ECD9BE210}" srcOrd="1" destOrd="0" presId="urn:microsoft.com/office/officeart/2018/2/layout/IconVerticalSolidList"/>
    <dgm:cxn modelId="{8F1CD879-38E9-42D0-89AF-F6637C0F6F1D}" type="presParOf" srcId="{4BF0CF59-4031-46D4-9A77-F62EDD5710B7}" destId="{7F4A7653-1DCB-440B-9BB6-996265712A3F}" srcOrd="2" destOrd="0" presId="urn:microsoft.com/office/officeart/2018/2/layout/IconVerticalSolidList"/>
    <dgm:cxn modelId="{E35EF62A-26BF-465C-9B24-291D44E66F57}" type="presParOf" srcId="{4BF0CF59-4031-46D4-9A77-F62EDD5710B7}" destId="{80568503-B13F-4512-99F6-2662FD6A311F}" srcOrd="3" destOrd="0" presId="urn:microsoft.com/office/officeart/2018/2/layout/IconVerticalSolidList"/>
    <dgm:cxn modelId="{431293E3-1EC9-4320-922A-8C992B65DCD9}" type="presParOf" srcId="{4BF0CF59-4031-46D4-9A77-F62EDD5710B7}" destId="{9FA51657-6B72-478B-8C83-CB05398E7EC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80A69-CFAB-4EEB-9747-186AB54E508A}">
      <dsp:nvSpPr>
        <dsp:cNvPr id="0" name=""/>
        <dsp:cNvSpPr/>
      </dsp:nvSpPr>
      <dsp:spPr>
        <a:xfrm>
          <a:off x="-256941" y="7725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75604-CF55-427F-B8BD-E3ACF693EC27}">
      <dsp:nvSpPr>
        <dsp:cNvPr id="0" name=""/>
        <dsp:cNvSpPr/>
      </dsp:nvSpPr>
      <dsp:spPr>
        <a:xfrm>
          <a:off x="162943" y="320036"/>
          <a:ext cx="763427" cy="7634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C94E4-D94B-4920-9835-CB4CF2B7C938}">
      <dsp:nvSpPr>
        <dsp:cNvPr id="0" name=""/>
        <dsp:cNvSpPr/>
      </dsp:nvSpPr>
      <dsp:spPr>
        <a:xfrm>
          <a:off x="1346255" y="7725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Training and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Evaluation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7725"/>
        <a:ext cx="2777490" cy="1388049"/>
      </dsp:txXfrm>
    </dsp:sp>
    <dsp:sp modelId="{3B60B7A3-AF2D-42CE-AED1-3694285138C2}">
      <dsp:nvSpPr>
        <dsp:cNvPr id="0" name=""/>
        <dsp:cNvSpPr/>
      </dsp:nvSpPr>
      <dsp:spPr>
        <a:xfrm>
          <a:off x="3251107" y="1368"/>
          <a:ext cx="2822415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>
              <a:solidFill>
                <a:schemeClr val="tx1"/>
              </a:solidFill>
            </a:rPr>
            <a:t>Dataset: Trained on the widely-used COCO dataset.</a:t>
          </a:r>
          <a:endParaRPr lang="en-US" sz="1400" kern="1200">
            <a:solidFill>
              <a:schemeClr val="tx1"/>
            </a:solidFill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 dirty="0">
              <a:solidFill>
                <a:schemeClr val="tx1"/>
              </a:solidFill>
            </a:rPr>
            <a:t>Accuracy: Achieves a respectable box AP of 37.5.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251107" y="1368"/>
        <a:ext cx="2822415" cy="1388049"/>
      </dsp:txXfrm>
    </dsp:sp>
    <dsp:sp modelId="{F19F41C9-B368-439A-B483-A2C7C12A5B88}">
      <dsp:nvSpPr>
        <dsp:cNvPr id="0" name=""/>
        <dsp:cNvSpPr/>
      </dsp:nvSpPr>
      <dsp:spPr>
        <a:xfrm>
          <a:off x="-256941" y="1742787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4083-BD4F-4BC6-BE6E-9DADF9DBA5F0}">
      <dsp:nvSpPr>
        <dsp:cNvPr id="0" name=""/>
        <dsp:cNvSpPr/>
      </dsp:nvSpPr>
      <dsp:spPr>
        <a:xfrm>
          <a:off x="162943" y="2055098"/>
          <a:ext cx="763427" cy="7634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F61C0-DAF2-41DD-8EE7-B545BAF8A2E4}">
      <dsp:nvSpPr>
        <dsp:cNvPr id="0" name=""/>
        <dsp:cNvSpPr/>
      </dsp:nvSpPr>
      <dsp:spPr>
        <a:xfrm>
          <a:off x="1346255" y="1742787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User-Friendly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1742787"/>
        <a:ext cx="2777490" cy="1388049"/>
      </dsp:txXfrm>
    </dsp:sp>
    <dsp:sp modelId="{76A9A64E-2CF8-4D32-8791-7610869D0D6D}">
      <dsp:nvSpPr>
        <dsp:cNvPr id="0" name=""/>
        <dsp:cNvSpPr/>
      </dsp:nvSpPr>
      <dsp:spPr>
        <a:xfrm>
          <a:off x="3246698" y="1747548"/>
          <a:ext cx="2716955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 dirty="0">
              <a:solidFill>
                <a:schemeClr val="tx1"/>
              </a:solidFill>
            </a:rPr>
            <a:t>Easy to Use: Provides scripts for real-time and batch inference, and for finetuning on your own dataset.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246698" y="1747548"/>
        <a:ext cx="2716955" cy="1388049"/>
      </dsp:txXfrm>
    </dsp:sp>
    <dsp:sp modelId="{3A5A80C2-9D29-4D73-AAB8-B3DB044E8247}">
      <dsp:nvSpPr>
        <dsp:cNvPr id="0" name=""/>
        <dsp:cNvSpPr/>
      </dsp:nvSpPr>
      <dsp:spPr>
        <a:xfrm>
          <a:off x="-256941" y="3477849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679A2-C2B5-46F9-9E63-127ECD9BE210}">
      <dsp:nvSpPr>
        <dsp:cNvPr id="0" name=""/>
        <dsp:cNvSpPr/>
      </dsp:nvSpPr>
      <dsp:spPr>
        <a:xfrm>
          <a:off x="162943" y="3790161"/>
          <a:ext cx="763427" cy="7634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68503-B13F-4512-99F6-2662FD6A311F}">
      <dsp:nvSpPr>
        <dsp:cNvPr id="0" name=""/>
        <dsp:cNvSpPr/>
      </dsp:nvSpPr>
      <dsp:spPr>
        <a:xfrm>
          <a:off x="1346255" y="3477849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Visual Results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3477849"/>
        <a:ext cx="2777490" cy="1388049"/>
      </dsp:txXfrm>
    </dsp:sp>
    <dsp:sp modelId="{9FA51657-6B72-478B-8C83-CB05398E7EC0}">
      <dsp:nvSpPr>
        <dsp:cNvPr id="0" name=""/>
        <dsp:cNvSpPr/>
      </dsp:nvSpPr>
      <dsp:spPr>
        <a:xfrm>
          <a:off x="3277181" y="3485575"/>
          <a:ext cx="2478189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>
              <a:solidFill>
                <a:schemeClr val="tx1"/>
              </a:solidFill>
            </a:rPr>
            <a:t>Clear Outputs: Detects objects in images with clear bounding boxes, labels, and confidence scores.</a:t>
          </a:r>
          <a:endParaRPr lang="en-US" sz="1400" kern="1200">
            <a:solidFill>
              <a:schemeClr val="tx1"/>
            </a:solidFill>
          </a:endParaRPr>
        </a:p>
      </dsp:txBody>
      <dsp:txXfrm>
        <a:off x="3277181" y="3485575"/>
        <a:ext cx="2478189" cy="1388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0.4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127 27 24575,'210'0'0,"-440"0"0,292 2 0,-24-1 0,0-1 0,60-8 0,-82 2 0,-24 1 0,-31-2 0,-235 3 0,237 5 0,49-2 0,129 4 0,-140-2 0,-6 2 0,-19 4 0,-30 6 0,-5-2 0,114 4 0,136 12 0,-189-26-113,-4-1 150,-12 1 153,-21-2-1669,15 1-5347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3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245 63 24575,'38'-10'0,"19"-9"0,-56 19 0,-1 0 0,0 0 0,0 0 0,0 0 0,1 0 0,-1 0 0,0 0 0,0 0 0,0 0 0,1 0 0,-1 0 0,0 0 0,0 0 0,0 0 0,0 0 0,1 0 0,-1 0 0,0-1 0,0 1 0,0 0 0,0 0 0,1 0 0,-1 0 0,0 0 0,0-1 0,0 1 0,0 0 0,0 0 0,0 0 0,0-1 0,1 1 0,-1 0 0,0 0 0,0 0 0,0-1 0,0 1 0,0 0 0,0 0 0,0 0 0,0-1 0,0 1 0,0 0 0,0 0 0,0 0 0,0-1 0,0 1 0,0 0 0,-1 0 0,1 0 0,0-1 0,0 1 0,-14-4 0,-21 0 0,-242 4 0,374 12 0,287-5 0,-439-9 0,-150 4 0,240 2 0,-3-1 0,-74-2 0,-115-1 0,125-1 0,27 1 0,8 0 0,8 0 0,51 0 0,-53 0 0,-40 1 0,-2-1 0,-35 1 0,61-2 0,9 0 0,36-2 0,289-36 0,-481 36 0,-75 5 0,502-2-1365,-239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4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24575,'22'0'0,"32"2"0,-54-2 0,0 0 0,0 0 0,0 0 0,1 0 0,-1 0 0,0 0 0,0 0 0,0 0 0,0 0 0,0 0 0,0 0 0,0 0 0,1 0 0,-1 0 0,0 0 0,0 0 0,0 0 0,0 0 0,0 0 0,0 0 0,0 0 0,0 0 0,1 0 0,-1 0 0,0 0 0,0 0 0,0 0 0,0 1 0,0-1 0,0 0 0,0 0 0,0 0 0,0 0 0,0 0 0,0 0 0,0 0 0,0 0 0,0 1 0,0-1 0,0 0 0,0 0 0,1 0 0,-1 0 0,0 0 0,0 0 0,-1 0 0,1 1 0,0-1 0,0 0 0,0 0 0,0 0 0,0 0 0,0 0 0,0 0 0,0 0 0,0 1 0,0-1 0,0 0 0,0 0 0,0 0 0,0 0 0,0 0 0,0 0 0,-1 0 0,-8 7 0,-3 2 0,12-9 0,1 1 0,-1-1 0,0 1 0,1-1 0,-1 1 0,1-1 0,-1 0 0,1 1 0,-1-1 0,1 0 0,-1 1 0,1-1 0,-1 0 0,1 0 0,-1 0 0,1 1 0,0-1 0,-1 0 0,1 0 0,-1 0 0,1 0 0,0 0 0,-1 0 0,1 0 0,-1 0 0,1 0 0,-1 0 0,1 0 0,0-1 0,0 1 0,220-5 75,-108 1-1515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6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24575,'-2'2'0,"0"1"0,0 6 0,1 2 0,0 1 0,0-1 0,1 1 0,0-2 0,0 0 0,0-5 0,0-5 0,0-4 0,0-2 0,0-3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7.5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1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24575,'0'1'-8191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2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24575,'2'2'0,"0"3"0,0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59.8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0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1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1.4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24575,'2'0'0,"3"0"0,4 0 0,3 0 0,2 0 0,0-2 0,1 0 0,-2 0 0,-1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2.8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6.2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7.6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11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6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47.5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39 24575,'-1'16'0,"0"23"0,1-38 0,0-1 0,1 0 0,-1 1 0,0-1 0,0 1 0,0-1 0,0 0 0,1 1 0,-1-1 0,0 0 0,0 1 0,1-1 0,-1 0 0,0 1 0,1-1 0,-1 0 0,0 0 0,1 1 0,-1-1 0,0 0 0,1 0 0,-1 0 0,1 1 0,-1-1 0,0 0 0,1 0 0,-1 0 0,2 0 0,19-10 0,-19 8 0,0-1 0,-1 1 0,1-1 0,-1 1 0,1-1 0,-1 0 0,0 1 0,0-1 0,0 0 0,0 0 0,0-4 0,0 7 0,-1-1 0,0 0 0,0 1 0,1-1 0,-1 0 0,0 1 0,0-1 0,0 0 0,1 1 0,-1-1 0,0 0 0,0 1 0,0-1 0,0 0 0,0 1 0,-1-1 0,1 0 0,0 0 0,0 1 0,0-1 0,0 0 0,-1 1 0,1-1 0,0 1 0,-1-1 0,1 0 0,-1 1 0,1-1 0,-1 1 0,1-1 0,0 1 0,-1-1 0,0 1 0,1-1 0,-1 1 0,1 0 0,-1-1 0,0 1 0,1 0 0,-1-1 0,0 1 0,1 0 0,-1 0 0,0 0 0,1 0 0,-1 0 0,0-1 0,1 1 0,-1 0 0,-1 1 0,-2 3 0,15 1 0,17 1 0,-10-12 0,-22-3 0,1 8 0,0-1 0,0 0 0,0 1 0,-1 0 0,1 0 0,0 0 0,-1 0 0,-4 0 0,-23 2 0,30-1 0,1 0 0,-1 0 0,0 0 0,1-1 0,-1 1 0,0 0 0,1 0 0,-1 0 0,0 0 0,1 1 0,-1-1 0,1 0 0,-1 0 0,0 0 0,1 0 0,-1 1 0,1-1 0,-1 0 0,0 1 0,1-1 0,-1 0 0,1 1 0,-1-1 0,1 1 0,-1-1 0,1 0 0,0 1 0,-1-1 0,1 1 0,0 0 0,-1-1 0,1 1 0,0-1 0,-1 1 0,1-1 0,0 1 0,0 0 0,0-1 0,0 1 0,0 0 0,-1-1 0,1 2 0,4 0 0,-1 0 0,0-1 0,0 0 0,1 1 0,-1-1 0,0 0 0,1 0 0,-1-1 0,1 1 0,-1-1 0,1 0 0,0 0 0,-1 0 0,5-1 0,0 2 0,38-2 0,-1-2 0,62-11 0,-59 6 0,91-2 0,-75 11 0,111-2 0,-154-3 0,40-3 0,-59 6 0,-1 1 0,0 0 0,0 0 0,0 0 0,1 0 0,-1 0 0,0 0 0,0 0 0,1 1 0,-1-1 0,0 0 0,0 1 0,0-1 0,0 0 0,1 1 0,-1 0 0,0-1 0,0 1 0,0 0 0,0-1 0,0 1 0,-1 0 0,1 0 0,0 0 0,0 0 0,0 0 0,-1 0 0,1 0 0,0 0 0,-1 0 0,1 0 0,-1 0 0,1 0 0,-1 1 0,0-1 0,0 0 0,1 2 0,-2-2 0,1 0 0,0 0 0,-1 0 0,1 1 0,-1-1 0,1 0 0,-1 0 0,0 0 0,0 0 0,1 0 0,-1 0 0,0 0 0,0 0 0,0 0 0,0 0 0,0-1 0,0 1 0,0 0 0,0-1 0,0 1 0,-1-1 0,1 1 0,0-1 0,0 1 0,0-1 0,-1 0 0,1 0 0,0 0 0,-1 1 0,1-1 0,-2-1 0,-50 2 0,42-2 0,-502 0 0,403 10 0,96-7 0,0 1 0,0 0 0,-22 9 0,-30 7 0,64-19 0,-1 0 0,1 0 0,0 1 0,-1-1 0,1 1 0,0 0 0,0-1 0,0 1 0,-1 0 0,1 0 0,0 0 0,0 1 0,0-1 0,0 0 0,1 1 0,-1-1 0,0 1 0,0 0 0,1-1 0,-1 1 0,-1 4 0,1-1 0,1 0 0,0 1 0,0-1 0,1 0 0,-1 1 0,1-1 0,0 0 0,1 7 0,0-3 0,-2 21 0,0-23 0,0 0 0,1 0 0,0 0 0,0 0 0,0 0 0,1 0 0,0-1 0,3 8 0,-4-13 0,0 0 0,1-1 0,-1 1 0,0 0 0,1-1 0,-1 1 0,1 0 0,-1-1 0,1 1 0,-1-1 0,1 1 0,-1-1 0,1 1 0,-1-1 0,1 1 0,0-1 0,-1 0 0,1 1 0,0-1 0,-1 0 0,1 0 0,0 1 0,0-1 0,-1 0 0,1 0 0,0 0 0,0 0 0,-1 0 0,2 0 0,19-13 0,-17 8 0,-1 1 0,0 0 0,0-1 0,0 1 0,0-1 0,-1 0 0,4-8 0,-3-15 0,-3 45 0,-1 10 0,0 23 0,1-50 0,0 0 0,0 0 0,0 0 0,0 0 0,0 0 0,0 0 0,0 0 0,0 0 0,1 0 0,-1 0 0,0 0 0,0 0 0,0 0 0,0 0 0,0 0 0,0 0 0,0 0 0,0 0 0,0 0 0,1 0 0,-1 0 0,0 0 0,0 0 0,0 1 0,0-1 0,0 0 0,0 0 0,0 0 0,0 0 0,0 0 0,0 0 0,0 0 0,0 0 0,0 0 0,1 0 0,-1 0 0,0 0 0,0 0 0,0 1 0,0-1 0,0 0 0,7-30 0,12-92 0,-19 122 0,0 0 0,0 0 0,0 0 0,0 0 0,0 0 0,0 0 0,1 1 0,-1-1 0,0 0 0,0 0 0,0 0 0,0 0 0,0 0 0,1 0 0,-1 0 0,0 0 0,0 0 0,0 0 0,0 0 0,0 0 0,1-1 0,-1 1 0,0 0 0,0 0 0,0 0 0,0 0 0,0 0 0,0 0 0,1 0 0,-1 0 0,0 0 0,0 0 0,0 0 0,0-1 0,0 1 0,0 0 0,0 0 0,0 0 0,0 0 0,0 0 0,0 0 0,1-1 0,-1 1 0,0 0 0,0 0 0,0 0 0,0 0 0,0 0 0,0-1 0,0 1 0,0 0 0,0 0 0,0 0 0,0 0 0,0 0 0,0-1 0,0 1 0,-1 0 0,1 0 0,0 0 0,0 0 0,0 0 0,0 0 0,0-1 0,7 18 0,4 23 0,-6-8 0,-5-26 0,1 0 0,0 1 0,0-1 0,0 0 0,1 0 0,-1 0 0,2 0 0,4 10 0,-3-25 0,-6 7 0,-7 15 0,0 4 0,0 0 0,2 1 0,0 0 0,1 1 0,0-1 0,2 1 0,0 0 0,0 20 0,3-39 0,1 1 0,0 0 0,0 0 0,0-1 0,0 1 0,0 0 0,0-1 0,0 1 0,0 0 0,0 0 0,0-1 0,0 1 0,0 0 0,0-1 0,0 1 0,1 0 0,-1 0 0,0-1 0,1 1 0,-1-1 0,0 1 0,1 0 0,-1-1 0,1 2 0,11-12 0,9-27 0,-14 23 0,-1-1 0,-1 0 0,0 0 0,-1 0 0,-1-1 0,-1 1 0,0-1 0,0-22 0,-3 47 0,-1 0 0,0 1 0,0-1 0,-1 0 0,-4 8 0,7-17 0,0 0 0,0 0 0,0 0 0,0 0 0,0 0 0,0 0 0,0 0 0,0 0 0,0 0 0,0 0 0,0-1 0,0 1 0,0 0 0,0 0 0,0 0 0,-1 0 0,1 0 0,0 0 0,0 0 0,0 0 0,0 0 0,0 0 0,0 0 0,0 0 0,0 0 0,0 0 0,0 0 0,0 0 0,0 0 0,-1 0 0,1 0 0,0 0 0,0 0 0,0 0 0,0 0 0,0 0 0,0 0 0,0 0 0,0 0 0,0 0 0,0 0 0,-1 0 0,1 0 0,0 0 0,0 0 0,0 0 0,0 0 0,0 0 0,0 0 0,0 0 0,0 0 0,0 0 0,0 0 0,0 0 0,0 0 0,0 0 0,0 1 0,-1-1 0,1 0 0,0 0 0,0 0 0,-2-14 0,1-17 0,6-77 0,-5 164 0,-2 0 0,-3 0 0,-15 68 0,11-101 0,4-35 0,2-38 0,11-87 0,-10 177 0,5 51 0,7-107 0,0-16 0,3-75 0,-11 77 0,1 1 0,2-1 0,9-33 0,-8 60 0,0 13 0,5 23 0,-8-26 0,1-9 0,1-13 0,2-17 0,-3-2 0,-2 16 0,-1 45 0,-2 11 0,-1-22 0,2-1 0,0 0 0,1 1 0,0-1 0,6 27 0,-7-42 0,0 0 0,0 0 0,0 0 0,0 0 0,0 1 0,0-1 0,0 0 0,0 0 0,0 0 0,0 0 0,0 0 0,0 0 0,0 1 0,0-1 0,0 0 0,0 0 0,0 0 0,0 0 0,0 0 0,0 0 0,0 1 0,0-1 0,0 0 0,0 0 0,0 0 0,0 0 0,0 0 0,0 0 0,1 0 0,-1 1 0,0-1 0,0 0 0,0 0 0,0 0 0,0 0 0,0 0 0,0 0 0,0 0 0,1 0 0,-1 0 0,0 0 0,0 0 0,0 0 0,0 0 0,0 0 0,0 0 0,1 0 0,-1 0 0,0 0 0,0 0 0,0 0 0,0 0 0,0 0 0,0 0 0,1 0 0,-1 0 0,0 0 0,0 0 0,0 0 0,0 0 0,0 0 0,0 0 0,0 0 0,1 0 0,-1 0 0,0 0 0,0 0 0,3-14 0,0-18 0,-3-119 0,2 207 0,0-31 0,-2-1 0,0 1 0,-6 32 0,3-44 0,-1-1 0,-1 0 0,-8 17 0,-7 19 0,17-34 0,0-1 0,0 1 0,2-1 0,0 1 0,0-1 0,1 1 0,3 21 0,0 14 0,-3-48 0,1 0 0,-1 0 0,0 0 0,0 0 0,0 0 0,-1 0 0,1 0 0,0-1 0,0 1 0,0 0 0,-1 0 0,1 0 0,0 0 0,-1 0 0,1 0 0,-1-1 0,1 1 0,-1 0 0,1 0 0,-1-1 0,0 1 0,1 0 0,-1-1 0,0 1 0,1-1 0,-1 1 0,0-1 0,0 1 0,0-1 0,0 1 0,1-1 0,-1 0 0,0 1 0,0-1 0,0 0 0,0 0 0,0 0 0,0 0 0,0 0 0,0 0 0,0 0 0,0 0 0,1 0 0,-1 0 0,0 0 0,0-1 0,0 1 0,-1-1 0,-1 1 0,1-1 0,0 0 0,0 1 0,0-1 0,1 0 0,-1 0 0,0-1 0,0 1 0,0 0 0,1 0 0,-1-1 0,1 1 0,-1-1 0,1 1 0,-1-1 0,1 0 0,0 0 0,0 1 0,0-1 0,0 0 0,-1-2 0,6 3 0,0 1 0,0-1 0,0 1 0,0 1 0,0-1 0,-1 0 0,1 1 0,6 1 0,-4-1 0,28-4 0,-30-1 0,-22 0 0,9 3 0,-1-1 0,1 1 0,-1 1 0,0-1 0,0 2 0,0-1 0,-13 3 0,22-3 0,1 0 0,0 0 0,0 0 0,-1 0 0,1 0 0,0 0 0,0 0 0,0 0 0,-1 0 0,1 0 0,0 1 0,0-1 0,0 0 0,-1 0 0,1 0 0,0 0 0,0 0 0,0 0 0,-1 0 0,1 1 0,0-1 0,0 0 0,0 0 0,0 0 0,-1 0 0,1 1 0,0-1 0,0 0 0,0 0 0,0 0 0,0 1 0,0-1 0,0 0 0,0 0 0,0 0 0,0 1 0,0-1 0,0 0 0,0 0 0,0 0 0,0 1 0,0-1 0,0 0 0,0 0 0,0 1 0,0-1 0,0 0 0,0 0 0,0 0 0,0 1 0,0-1 0,15 9 0,18 3 0,-3-9 0,-8 0 0,-42-3 0,6-1 0,10 1 0,0-1 0,0 1 0,0-1 0,-1 1 0,1 0 0,0 1 0,0-1 0,0 1 0,0 0 0,0 0 0,0 0 0,0 0 0,0 1 0,-6 3 0,9-5 0,1 0 0,0 0 0,0 1 0,0-1 0,-1 0 0,1 0 0,0 1 0,0-1 0,0 0 0,0 0 0,-1 1 0,1-1 0,0 0 0,0 1 0,0-1 0,0 0 0,0 1 0,0-1 0,0 0 0,0 1 0,0-1 0,0 0 0,0 1 0,0-1 0,0 0 0,0 0 0,0 1 0,0-1 0,0 0 0,1 1 0,-1-1 0,0 0 0,0 0 0,0 1 0,0-1 0,1 0 0,-1 1 0,0-1 0,0 0 0,0 0 0,1 0 0,-1 1 0,20 7 0,19-3 0,1-9 0,-26-3 0,-14 6 0,0 1 0,0-1 0,0 1 0,-1-1 0,1 1 0,0-1 0,0 1 0,0 0 0,0-1 0,-1 1 0,1-1 0,0 1 0,0-1 0,-1 1 0,1 0 0,0-1 0,-1 1 0,1 0 0,0-1 0,-1 1 0,1 0 0,-1-1 0,1 1 0,-1 0 0,1 0 0,0 0 0,-1-1 0,1 1 0,-1 0 0,1 0 0,-1 0 0,0 0 0,0-1 0,0 0 0,-1 1 0,1-1 0,0 1 0,-1-1 0,1 1 0,0 0 0,-1 0 0,1-1 0,0 1 0,-1 0 0,1 0 0,-1 0 0,1 0 0,0 1 0,-1-1 0,1 0 0,-1 0 0,1 1 0,0-1 0,0 1 0,-1 0 0,1-1 0,0 1 0,0 0 0,0-1 0,-1 1 0,1 0 0,0 0 0,0 0 0,0 0 0,1 0 0,-1 0 0,0 0 0,-1 3 0,2-3 0,-1 0 0,1 0 0,0 0 0,0 0 0,0 0 0,-1 0 0,1 0 0,0 1 0,0-1 0,1 0 0,-1 0 0,0 0 0,0 0 0,1 0 0,-1 0 0,0 0 0,1 0 0,-1 0 0,1 0 0,-1 0 0,1 0 0,0 0 0,-1 0 0,1 0 0,0 0 0,0 0 0,-1-1 0,1 1 0,0 0 0,0-1 0,0 1 0,0 0 0,0-1 0,0 0 0,0 1 0,0-1 0,0 1 0,0-1 0,0 0 0,1 0 0,-1 0 0,0 1 0,2-1 0,46-1 0,-49 1 0,1 0 0,0 0 0,0 0 0,0 0 0,-1 0 0,1 0 0,0 0 0,0 0 0,0-1 0,-1 1 0,1 0 0,0 0 0,0-1 0,-1 1 0,1-1 0,0 1 0,-1 0 0,1-1 0,0 1 0,-1-1 0,1 0 0,-1 1 0,1-1 0,-1 1 0,1-1 0,-1 0 0,1 1 0,-1-1 0,0 0 0,1 0 0,-1 1 0,0-1 0,0 0 0,1 0 0,-1 1 0,0-1 0,0 0 0,0 0 0,0 0 0,0 1 0,0-1 0,0 0 0,0 0 0,-1 0 0,1 1 0,0-1 0,0 0 0,0 0 0,-1 1 0,1-1 0,-1 0 0,1 1 0,0-1 0,-1 0 0,0 0 0,-1-1 0,0 1 0,0-1 0,1 1 0,-1 0 0,0 0 0,0 0 0,0 0 0,0 0 0,0 0 0,0 0 0,-1 1 0,1-1 0,0 1 0,0 0 0,0-1 0,-4 1 0,-42 1 0,32-1 0,15 0 0,-8 0 0,-1 0 0,1 1 0,-1 0 0,1 1 0,-13 3 0,21-5 0,-1 1 0,1-1 0,-1 1 0,1-1 0,0 1 0,-1 0 0,1 0 0,0-1 0,0 1 0,0 0 0,0 0 0,-1 0 0,1 1 0,0-1 0,1 0 0,-1 0 0,0 0 0,0 1 0,0-1 0,1 0 0,-1 1 0,1-1 0,-1 1 0,1-1 0,0 1 0,-1-1 0,1 1 0,0-1 0,0 1 0,0-1 0,0 1 0,0-1 0,0 1 0,1-1 0,-1 1 0,0-1 0,1 0 0,-1 1 0,1-1 0,0 1 0,-1-1 0,1 0 0,1 2 0,-1-1 0,1 0 0,-1-1 0,1 1 0,-1 0 0,1-1 0,0 0 0,0 1 0,0-1 0,-1 0 0,1 0 0,1 0 0,-1 0 0,0 0 0,0 0 0,0 0 0,0-1 0,3 1 0,45 6 0,-40-6 0,3 1 0,10 1 0,0 0 0,1-2 0,-1-1 0,43-4 0,-65 4 0,0 0 0,0-1 0,0 1 0,0 0 0,0 0 0,-1-1 0,1 1 0,0-1 0,0 1 0,0-1 0,0 1 0,-1-1 0,1 1 0,0-1 0,0 0 0,-1 1 0,1-1 0,0 0 0,-1 0 0,1 0 0,-1 1 0,1-1 0,-1 0 0,0 0 0,1 0 0,-1 0 0,0 0 0,1 0 0,-1 0 0,0 0 0,0 0 0,0 0 0,0 0 0,0 0 0,0 0 0,0 0 0,0 0 0,0 1 0,-1-3 0,0 1 0,1 0 0,-1 0 0,0 1 0,0-1 0,0 0 0,0 0 0,0 1 0,0-1 0,0 0 0,0 1 0,-1-1 0,1 1 0,-1-1 0,1 1 0,-1 0 0,1 0 0,-1 0 0,-3-2 0,-8-1 0,0 1 0,-1 0 0,0 1 0,0 0 0,1 1 0,-1 1 0,0 0 0,0 1 0,0 0 0,1 1 0,-1 1 0,0 0 0,-23 9 0,36-12 0,-1 1 0,0 0 0,0 0 0,1 0 0,-1 0 0,1 1 0,-1-1 0,1 0 0,-1 1 0,1-1 0,0 0 0,-1 1 0,1 0 0,0-1 0,0 1 0,0 0 0,-1 3 0,2-4 0,0 0 0,0 0 0,0 0 0,0 0 0,1 0 0,-1 0 0,0 0 0,0 0 0,1 0 0,-1 0 0,1 0 0,-1 0 0,1 0 0,-1 0 0,1 0 0,0 0 0,-1 0 0,1 0 0,0 0 0,0-1 0,-1 1 0,2 1 0,4 1 0,-1 1 0,0-1 0,1 0 0,0 0 0,0-1 0,0 0 0,0 0 0,0 0 0,7 0 0,24 3 0,0-2 0,0-1 0,1-2 0,56-7 0,-91 6 0,0 1 0,0-1 0,0 0 0,0-1 0,0 1 0,0 0 0,0-1 0,0 0 0,-1 1 0,1-1 0,0 0 0,-1-1 0,0 1 0,1 0 0,-1-1 0,0 1 0,0-1 0,0 1 0,1-5 0,-2 6 0,-1-1 0,1 1 0,-1-1 0,1 1 0,-1-1 0,0 1 0,0-1 0,1 1 0,-1-1 0,0 1 0,0-1 0,-1 1 0,1-1 0,0 1 0,0-1 0,-1 1 0,1-1 0,-1 1 0,1-1 0,-1 1 0,0 0 0,0-1 0,1 1 0,-1 0 0,0 0 0,0-1 0,0 1 0,0 0 0,-1 0 0,1 0 0,0 0 0,0 0 0,-1 1 0,1-1 0,0 0 0,-1 0 0,1 1 0,0-1 0,-1 1 0,1-1 0,-3 1 0,-10-3 0,1 0 0,-1 1 0,0 1 0,0 0 0,0 1 0,-19 3 0,2-2 0,310 9 0,86-10 0,-491-2 0,-135 4 0,416 7 0,-51-7 0,141-5 0,-288-10 0,-41 5 0,-86 3 0,124 5 0,614 0 0,-871 0 0,643 0 0,-478-2 0,38-1 0,-137 13 0,197-3 0,37-3 0,25-2 0,205-2 0,-444 0 0,316 2 0,125-6 0,-399-16 0,167 20 0,-36-9 0,45 6 0,11-1 0,12 0 0,57 2 0,-50 2 0,-27 0 0,-12 0 0,2 0 0,12 1 0,29 0 0,-24 0 0,0-1 0,0-1 0,0 0 0,0 0 0,14-4 0,-24 4 0,0 1 0,0-1 0,0 1 0,0-1 0,-1 1 0,1-1 0,0 0 0,0 1 0,0-1 0,-1 0 0,1 1 0,-1-1 0,1 0 0,0 0 0,-1 0 0,1 0 0,-1 0 0,0 1 0,1-1 0,-1 0 0,0 0 0,1 0 0,-1 0 0,0 0 0,0 0 0,0 0 0,0 0 0,0 0 0,0 0 0,0 0 0,0 0 0,-1 0 0,1 0 0,0 0 0,0 0 0,-1 0 0,0-1 0,0 0 0,0 0 0,0 1 0,0-1 0,0 1 0,0-1 0,0 1 0,0 0 0,-1-1 0,1 1 0,0 0 0,-1 0 0,1 0 0,-1 0 0,0 0 0,1 0 0,-1 0 0,0 0 0,1 1 0,-4-1 0,-34-2 0,0 2 0,-48 5 0,79-4 0,-62 9 0,-22 1 0,-133 3 0,148-3 0,-130 10 0,708-11 0,-68-19 0,-348-3 0,-65 9 0,0 0 0,40-1 0,56-2 0,-89 4 0,1 1 0,0 0 0,0 3 0,0 0 0,29 6 0,-18-2 0,1-1 0,0-2 0,58-5 0,-11 1 0,-67-2-1365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0.2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 24575,'2'30'0,"0"-27"0,1-20 0,-2 2 0,3-24 0,1 35 0,4 22 0,-5 0 0,0-2 0,-4-16 0,0 0 0,0 0 0,0 0 0,0 0 0,0 0 0,0 0 0,0 0 0,0 0 0,0 0 0,1 0 0,-1 0 0,0 0 0,0 0 0,0 0 0,0 0 0,0 0 0,0 0 0,0 0 0,0 0 0,0 0 0,0 0 0,1 0 0,-1 0 0,0 0 0,0 0 0,0 0 0,0 0 0,0 0 0,0 0 0,0 0 0,0 0 0,0 1 0,0-1 0,0 0 0,0 0 0,0 0 0,0 0 0,0 0 0,0 0 0,1 0 0,-1 0 0,0 0 0,0 0 0,0 1 0,0-1 0,0 0 0,0 0 0,0 0 0,0 0 0,0 0 0,0 0 0,0 0 0,0 0 0,0 0 0,0 0 0,0 0 0,0 0 0,0 1 0,1-1 0,-1 0 0,0 0 0,0 0 0,0 0 0,0 0 0,0 0 0,0 0 0,0 0 0,0 0 0,0 0 0,1 0 0,-1 0 0,0 0 0,0 0 0,0 0 0,0 0 0,0 0 0,0 0 0,0 0 0,0 0 0,1 0 0,-1 0 0,0 0 0,0 0 0,0 0 0,0 0 0,0-1 0,0 1 0,0 0 0,0 0 0,0 0 0,0 0 0,0 0 0,0 0 0,1 0 0,-1 0 0,0 0 0,0 0 0,0 0 0,0 0 0,0-1 0,0 1 0,0 0 0,0 0 0,0 0 0,0 0 0,0 0 0,0 0 0,0 0 0,0 0 0,0-1 0,0 1 0,0 0 0,0 0 0,6 11 0,-1 4 0,-9-28-1365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1.2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24575,'0'71'0,"0"-64"0,0-44 0,1 43 0,0 0 0,0-1 0,1 1 0,0 0 0,0-1 0,1 0 0,4 9 0,-7-14-26,1 0 1,-1 0-1,0 0 0,0 0 0,1 0 0,-1 0 0,0 0 1,0 0-1,1 0 0,-1 0 0,0 0 0,0 0 0,1 0 1,-1 0-1,0-1 0,0 1 0,1 0 0,-1 0 0,0 0 1,0 0-1,1 0 0,-1-1 0,0 1 0,0 0 1,0 0-1,0 0 0,1-1 0,-1 1 0,0 0 0,0 0 1,0-1-1,0 1 0,0 0 0,0 0 0,0-1 0,0 1 1,0 0-1,0 0 0,1-1 0,-1 1 0,0 0 0,0 0 1,-1-1-1,1 1 0,0 0 0,0 0 0,0-1 0,0 1 1,0-1-1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6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1 148 24575,'0'0'0,"0"0"0,0-1 0,0 1 0,1 0 0,-1 0 0,0 0 0,0 0 0,0 0 0,1 0 0,-1-1 0,0 1 0,0 0 0,1 0 0,-1 0 0,0 0 0,0 0 0,1 0 0,-1 0 0,0 0 0,0 0 0,1 0 0,-1 0 0,0 0 0,0 0 0,0 0 0,1 0 0,-1 1 0,0-1 0,0 0 0,1 0 0,-1 0 0,0 0 0,0 0 0,0 0 0,0 1 0,1-1 0,-1 0 0,0 0 0,0 0 0,0 1 0,0-1 0,1 0 0,7 16 0,3 19 0,-11-34 0,-5-158 0,4 145 0,-2-19 0,2 30 0,0 20 0,1 160-1365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8.1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24575,'2'6'0,"0"-1"0,0 1 0,0 0 0,-1 0 0,0 0 0,0 11 0,-1-11 0,1-1 0,-1 0 0,1 1 0,0-1 0,1 0 0,-1 0 0,1 0 0,2 5 0,-4-9 0,0-1 0,0 0 0,0 0 0,0 0 0,0 0 0,0 0 0,1 0 0,-1 1 0,0-1 0,0 0 0,0 0 0,0 0 0,0 0 0,0 0 0,0 0 0,0 0 0,0 1 0,0-1 0,1 0 0,-1 0 0,0 0 0,0 0 0,0 0 0,0 0 0,0 0 0,0 0 0,0 0 0,1 0 0,-1 0 0,0 0 0,0 0 0,0 0 0,0 0 0,0 0 0,1 0 0,-1 0 0,0 0 0,0 0 0,0 0 0,0 0 0,0 0 0,0 0 0,1 0 0,-1 0 0,0 0 0,0 0 0,0 0 0,0 0 0,0 0 0,0 0 0,1-1 0,-1 1 0,0 0 0,0 0 0,0 0 0,4-12 0,0-17 0,-3 26 0,5-78 0,-13 118-1365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9.2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83 24575,'-1'3'0,"0"-11"0,-13-37 0,11 32 0,3 13 0,0 0 0,0-1 0,0 1 0,0 0 0,0 0 0,0 0 0,0-1 0,0 1 0,0 0 0,0 0 0,0 0 0,0 0 0,0-1 0,0 1 0,0 0 0,0 0 0,0 0 0,0-1 0,0 1 0,0 0 0,0 0 0,0 0 0,0-1 0,0 1 0,0 0 0,-1 0 0,1 0 0,0 0 0,0 0 0,0-1 0,0 1 0,0 0 0,-1 0 0,1 0 0,0 0 0,0 0 0,0 0 0,0 0 0,-1 0 0,1 0 0,0-1 0,0 1 0,0 0 0,-1 0 0,1 0 0,0 0 0,0 0 0,0 0 0,0 0 0,-1 0 0,1 0 0,0 0 0,0 0 0,0 1 0,-1-1 0,1 0 0,0 0 0,0 0 0,0 0 0,0 0 0,-1 0 0,1 0 0,0 0 0,0 0 0,0 1 0,0-1 0,0 0 0,-1 0 0,1 0 0,-1 0-60,0 0 0,0-1-1,0 1 1,1-1 0,-1 1-1,0-1 1,0 0 0,0 1-1,1-1 1,-1 0 0,0 1-1,1-1 1,-1 0 0,0 0 0,1 0-1,-1 0 1,1 1 0,0-1-1,-1-2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D492F-8A8F-4501-96D4-B04EE0B2E49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71130-B79B-410E-B1DB-59CDAD681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D6065-151D-B38C-4BA0-D56327BD6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4CACC-A509-01FC-6950-2ADF47A64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FEA64-A6B9-771F-B692-B3A442805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2DE0A-2A28-E1E1-E612-9CBFB936D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5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2CCD-7C23-64EF-34C5-26E60E711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0DD46-4CB4-73E1-0371-E77C81C3F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F056-14DA-EFAD-4B3C-652FB7C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March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9D9A4-354D-549D-3280-7217DD68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D7A3-445B-0D78-13F7-F325EB90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33083"/>
      </p:ext>
    </p:extLst>
  </p:cSld>
  <p:clrMapOvr>
    <a:masterClrMapping/>
  </p:clrMapOvr>
  <p:transition spd="slow" advTm="362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C0E4-FAEA-FD67-C4DA-78B1E7B0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48855-1758-5711-3FD0-FD621478F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09E2D-C4D0-6EBF-2345-05D96AF7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74CD0-11E8-11DD-B753-473D1AD3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00C6-654D-C78D-6AD6-325EEDCA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80381"/>
      </p:ext>
    </p:extLst>
  </p:cSld>
  <p:clrMapOvr>
    <a:masterClrMapping/>
  </p:clrMapOvr>
  <p:transition spd="slow" advTm="362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27245F-7C74-3545-74AD-DAFA8EF02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9E204-8381-35BF-F369-A430A229E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2AEA-DDA8-7D7C-4D8F-7235C76D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971A7-39B0-7ECB-437B-C55A2DCE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6035-64CE-A94C-B19B-724E150F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63218"/>
      </p:ext>
    </p:extLst>
  </p:cSld>
  <p:clrMapOvr>
    <a:masterClrMapping/>
  </p:clrMapOvr>
  <p:transition spd="slow" advTm="362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(left aligned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37654"/>
            <a:ext cx="9144000" cy="451214"/>
          </a:xfrm>
        </p:spPr>
        <p:txBody>
          <a:bodyPr anchor="t">
            <a:spAutoFit/>
          </a:bodyPr>
          <a:lstStyle>
            <a:lvl1pPr algn="l">
              <a:defRPr sz="293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74820"/>
            <a:ext cx="9144000" cy="184608"/>
          </a:xfrm>
        </p:spPr>
        <p:txBody>
          <a:bodyPr anchor="b">
            <a:spAutoFit/>
          </a:bodyPr>
          <a:lstStyle>
            <a:lvl1pPr marL="0" indent="0" algn="l">
              <a:buNone/>
              <a:defRPr sz="1333" cap="all" spc="147" baseline="0"/>
            </a:lvl1pPr>
            <a:lvl2pPr marL="457051" indent="0" algn="ctr">
              <a:buNone/>
              <a:defRPr sz="1999"/>
            </a:lvl2pPr>
            <a:lvl3pPr marL="914103" indent="0" algn="ctr">
              <a:buNone/>
              <a:defRPr sz="1799"/>
            </a:lvl3pPr>
            <a:lvl4pPr marL="1371154" indent="0" algn="ctr">
              <a:buNone/>
              <a:defRPr sz="1599"/>
            </a:lvl4pPr>
            <a:lvl5pPr marL="1828206" indent="0" algn="ctr">
              <a:buNone/>
              <a:defRPr sz="1599"/>
            </a:lvl5pPr>
            <a:lvl6pPr marL="2285257" indent="0" algn="ctr">
              <a:buNone/>
              <a:defRPr sz="1599"/>
            </a:lvl6pPr>
            <a:lvl7pPr marL="2742308" indent="0" algn="ctr">
              <a:buNone/>
              <a:defRPr sz="1599"/>
            </a:lvl7pPr>
            <a:lvl8pPr marL="3199360" indent="0" algn="ctr">
              <a:buNone/>
              <a:defRPr sz="1599"/>
            </a:lvl8pPr>
            <a:lvl9pPr marL="3656411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47EE7D4-B46A-49C4-A952-39B5977D9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3208608"/>
            <a:ext cx="9144000" cy="259916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/>
            </a:lvl1pPr>
            <a:lvl2pPr marL="457051" indent="0">
              <a:buNone/>
              <a:defRPr/>
            </a:lvl2pPr>
            <a:lvl3pPr marL="914103" indent="0">
              <a:buNone/>
              <a:defRPr/>
            </a:lvl3pPr>
            <a:lvl4pPr marL="1371154" indent="0">
              <a:buNone/>
              <a:defRPr/>
            </a:lvl4pPr>
            <a:lvl5pPr marL="18282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351809"/>
      </p:ext>
    </p:extLst>
  </p:cSld>
  <p:clrMapOvr>
    <a:masterClrMapping/>
  </p:clrMapOvr>
  <p:transition spd="slow" advTm="362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105B-DCA2-9668-E889-0A8BD395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35B07-95FA-856D-4AB5-48F55E73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3BFC9-7E73-3969-282B-29E10D61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7A53-DC3E-7DD8-E1D7-ABEA3DC7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96BD-05CA-BCDE-52A1-8C393B6D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3714"/>
      </p:ext>
    </p:extLst>
  </p:cSld>
  <p:clrMapOvr>
    <a:masterClrMapping/>
  </p:clrMapOvr>
  <p:transition spd="slow" advTm="362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8061-60FE-F84E-4BED-D6BF2E7C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95821-9D1E-0B9F-CBFD-4745F2ABA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30E49-81A9-87BA-6C35-D3B30D89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23568-9074-B302-2829-2DC1303A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46053-3147-3726-284A-9EF67CE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96222"/>
      </p:ext>
    </p:extLst>
  </p:cSld>
  <p:clrMapOvr>
    <a:masterClrMapping/>
  </p:clrMapOvr>
  <p:transition spd="slow" advTm="362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A897-74F8-13DE-33BC-EBE04475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57371-81B3-291B-C3D9-CF13A7946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646D5-503E-1CD1-666C-EBD68CABD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4817-93FA-D6F8-B432-E011F08B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9DC37-4BCB-837E-FC59-41F5F6E4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59687-AF86-CB77-74BF-5FF87D47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3425"/>
      </p:ext>
    </p:extLst>
  </p:cSld>
  <p:clrMapOvr>
    <a:masterClrMapping/>
  </p:clrMapOvr>
  <p:transition spd="slow" advTm="362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CABD-ADCB-BAB9-C7D0-AFA870F68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0F1A8-BE88-8D3F-3AA5-BE9E67DA5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EAFB6-F5A5-29D6-C8B8-E8E16107A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AA333-4F7A-4E66-6D57-D26C09E19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A846A-E37B-0B4F-356A-9B64845E8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C658D-A185-A50F-B11E-57DDC5BF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0BCB1-590A-68F8-AC4B-501B542C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A14D4-546A-96E1-489F-C75494DA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15240"/>
      </p:ext>
    </p:extLst>
  </p:cSld>
  <p:clrMapOvr>
    <a:masterClrMapping/>
  </p:clrMapOvr>
  <p:transition spd="slow" advTm="362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A39C-E8B2-ED90-40C7-15AEB7E4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3D209-F45A-A436-FE0F-74F58FC9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231A0-6F98-5F34-6275-97DE3F6B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942BF-39BA-E5B2-A034-16881F29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84044"/>
      </p:ext>
    </p:extLst>
  </p:cSld>
  <p:clrMapOvr>
    <a:masterClrMapping/>
  </p:clrMapOvr>
  <p:transition spd="slow" advTm="362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C60D5-35AB-EBC4-5F93-DE2435602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DE0A0-C3BB-9105-24A8-649DEF7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80C44-67DC-7D52-2E9F-1596F904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63348"/>
      </p:ext>
    </p:extLst>
  </p:cSld>
  <p:clrMapOvr>
    <a:masterClrMapping/>
  </p:clrMapOvr>
  <p:transition spd="slow" advTm="362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72BD-5ED3-6466-67FC-C976A98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5322-1C3F-B32D-F4CC-2CD11DC0D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684E0-0DDC-6B15-D15E-900A3EAE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FCC9B-4FEA-2866-3B3E-95E75A56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C6EF1-8C36-CAC8-C03C-22FDBA0F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29413-2916-E978-63C0-60D0D73A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55637"/>
      </p:ext>
    </p:extLst>
  </p:cSld>
  <p:clrMapOvr>
    <a:masterClrMapping/>
  </p:clrMapOvr>
  <p:transition spd="slow" advTm="362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C95E-1D58-448D-8F78-CCAC9DE8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0F70C9-9FEB-0602-290A-0480B17C0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58966-5B91-36F5-9871-184432AA8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3B768-CB83-162F-A254-69A4BE6D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7B145-C5B6-A3E1-92F3-0A639B3E2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CF54-CE14-30CF-61A1-40C2DDC4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15026"/>
      </p:ext>
    </p:extLst>
  </p:cSld>
  <p:clrMapOvr>
    <a:masterClrMapping/>
  </p:clrMapOvr>
  <p:transition spd="slow" advTm="362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17CDB6-1F2E-798D-C9F6-E17F59BF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4600F-205B-2B5A-53EE-39D62DC17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5EAC8-E843-49BD-4ED9-9EE2956F5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March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5D055-AE83-D139-50F9-7AECAE79F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4819B-29E2-7BEE-0F7D-A2EF9FDA9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2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 spd="slow" advTm="362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customXml" Target="../ink/ink19.xml"/><Relationship Id="rId21" Type="http://schemas.openxmlformats.org/officeDocument/2006/relationships/image" Target="../media/image330.png"/><Relationship Id="rId34" Type="http://schemas.openxmlformats.org/officeDocument/2006/relationships/customXml" Target="../ink/ink15.xml"/><Relationship Id="rId42" Type="http://schemas.openxmlformats.org/officeDocument/2006/relationships/customXml" Target="../ink/ink22.xml"/><Relationship Id="rId7" Type="http://schemas.openxmlformats.org/officeDocument/2006/relationships/customXml" Target="../ink/ink1.xml"/><Relationship Id="rId2" Type="http://schemas.openxmlformats.org/officeDocument/2006/relationships/image" Target="../media/image46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370.png"/><Relationship Id="rId41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80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customXml" Target="../ink/ink17.xml"/><Relationship Id="rId40" Type="http://schemas.openxmlformats.org/officeDocument/2006/relationships/customXml" Target="../ink/ink20.xml"/><Relationship Id="rId5" Type="http://schemas.openxmlformats.org/officeDocument/2006/relationships/image" Target="../media/image49.png"/><Relationship Id="rId15" Type="http://schemas.openxmlformats.org/officeDocument/2006/relationships/image" Target="../media/image300.png"/><Relationship Id="rId23" Type="http://schemas.openxmlformats.org/officeDocument/2006/relationships/image" Target="../media/image340.png"/><Relationship Id="rId28" Type="http://schemas.openxmlformats.org/officeDocument/2006/relationships/customXml" Target="../ink/ink11.xml"/><Relationship Id="rId36" Type="http://schemas.openxmlformats.org/officeDocument/2006/relationships/image" Target="../media/image390.png"/><Relationship Id="rId10" Type="http://schemas.openxmlformats.org/officeDocument/2006/relationships/customXml" Target="../ink/ink2.xml"/><Relationship Id="rId19" Type="http://schemas.openxmlformats.org/officeDocument/2006/relationships/image" Target="../media/image320.png"/><Relationship Id="rId31" Type="http://schemas.openxmlformats.org/officeDocument/2006/relationships/image" Target="../media/image380.png"/><Relationship Id="rId44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270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360.png"/><Relationship Id="rId30" Type="http://schemas.openxmlformats.org/officeDocument/2006/relationships/customXml" Target="../ink/ink12.xml"/><Relationship Id="rId35" Type="http://schemas.openxmlformats.org/officeDocument/2006/relationships/customXml" Target="../ink/ink16.xml"/><Relationship Id="rId43" Type="http://schemas.openxmlformats.org/officeDocument/2006/relationships/customXml" Target="../ink/ink23.xml"/><Relationship Id="rId3" Type="http://schemas.openxmlformats.org/officeDocument/2006/relationships/image" Target="../media/image47.png"/><Relationship Id="rId12" Type="http://schemas.openxmlformats.org/officeDocument/2006/relationships/customXml" Target="../ink/ink3.xml"/><Relationship Id="rId17" Type="http://schemas.openxmlformats.org/officeDocument/2006/relationships/image" Target="../media/image310.png"/><Relationship Id="rId25" Type="http://schemas.openxmlformats.org/officeDocument/2006/relationships/image" Target="../media/image350.png"/><Relationship Id="rId33" Type="http://schemas.openxmlformats.org/officeDocument/2006/relationships/customXml" Target="../ink/ink14.xml"/><Relationship Id="rId38" Type="http://schemas.openxmlformats.org/officeDocument/2006/relationships/customXml" Target="../ink/ink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2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2.jpe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1.pn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.png"/><Relationship Id="rId4" Type="http://schemas.openxmlformats.org/officeDocument/2006/relationships/image" Target="../media/image38.png"/><Relationship Id="rId9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E28E4-F214-7CBA-3FE8-5368541EA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972" y="933262"/>
            <a:ext cx="5334930" cy="3004145"/>
          </a:xfrm>
        </p:spPr>
        <p:txBody>
          <a:bodyPr>
            <a:normAutofit/>
          </a:bodyPr>
          <a:lstStyle/>
          <a:p>
            <a:r>
              <a:rPr lang="en-GB" sz="5100" dirty="0"/>
              <a:t>Near-Real-Time Object Recognition using </a:t>
            </a:r>
            <a:r>
              <a:rPr lang="en-US" sz="5100" dirty="0">
                <a:solidFill>
                  <a:srgbClr val="5C7AEB"/>
                </a:solidFill>
              </a:rPr>
              <a:t>Azure AI</a:t>
            </a:r>
            <a:r>
              <a:rPr lang="en-US" sz="5100" dirty="0">
                <a:solidFill>
                  <a:srgbClr val="0A72F3"/>
                </a:solidFill>
              </a:rPr>
              <a:t> </a:t>
            </a:r>
            <a:r>
              <a:rPr lang="en-US" sz="5100" dirty="0"/>
              <a:t>and </a:t>
            </a:r>
            <a:br>
              <a:rPr lang="en-US" sz="5100" dirty="0"/>
            </a:br>
            <a:r>
              <a:rPr lang="en-US" sz="5100" dirty="0">
                <a:solidFill>
                  <a:srgbClr val="2D9280"/>
                </a:solidFill>
              </a:rPr>
              <a:t>Microsoft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A5D9E-96C7-ADE2-5A1B-0240425CB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971" y="4294406"/>
            <a:ext cx="5334931" cy="576263"/>
          </a:xfrm>
        </p:spPr>
        <p:txBody>
          <a:bodyPr>
            <a:normAutofit/>
          </a:bodyPr>
          <a:lstStyle/>
          <a:p>
            <a:r>
              <a:rPr lang="en-US" sz="3200" dirty="0"/>
              <a:t>Sai Prudhvi Neelakantam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7" name="Picture 4" descr="All Microsoft Fabric icons for diagramming - Sam Debruyn">
            <a:extLst>
              <a:ext uri="{FF2B5EF4-FFF2-40B4-BE49-F238E27FC236}">
                <a16:creationId xmlns:a16="http://schemas.microsoft.com/office/drawing/2014/main" id="{91D27DEB-BE6F-1AE9-2202-FD71A38BB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9420356" y="3825606"/>
            <a:ext cx="2768596" cy="2896991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02B8FE01-FC4E-183A-2766-0A32C0B0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5" name="Picture 44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A095ACB8-4A52-ADF5-507B-D9313F05F4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4" r="20220" b="4"/>
          <a:stretch/>
        </p:blipFill>
        <p:spPr>
          <a:xfrm>
            <a:off x="8937311" y="0"/>
            <a:ext cx="3254690" cy="3077029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A616E5-7A36-B690-D613-01AD26BA92DB}"/>
              </a:ext>
            </a:extLst>
          </p:cNvPr>
          <p:cNvCxnSpPr>
            <a:cxnSpLocks/>
          </p:cNvCxnSpPr>
          <p:nvPr/>
        </p:nvCxnSpPr>
        <p:spPr>
          <a:xfrm flipV="1">
            <a:off x="617971" y="4117887"/>
            <a:ext cx="5476505" cy="22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red and black logo&#10;&#10;AI-generated content may be incorrect.">
            <a:extLst>
              <a:ext uri="{FF2B5EF4-FFF2-40B4-BE49-F238E27FC236}">
                <a16:creationId xmlns:a16="http://schemas.microsoft.com/office/drawing/2014/main" id="{F4836513-BC9E-44C9-8A53-DCEE5C2002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2" y="5054361"/>
            <a:ext cx="2055438" cy="14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AI Services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group of icons on a white background&#10;&#10;Description automatically generated">
            <a:extLst>
              <a:ext uri="{FF2B5EF4-FFF2-40B4-BE49-F238E27FC236}">
                <a16:creationId xmlns:a16="http://schemas.microsoft.com/office/drawing/2014/main" id="{5F7CC72B-E869-131A-2667-D774B199A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0299" y="1781141"/>
            <a:ext cx="7608304" cy="3366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27385E-92C2-A69B-569B-87B42ED8273F}"/>
              </a:ext>
            </a:extLst>
          </p:cNvPr>
          <p:cNvSpPr/>
          <p:nvPr/>
        </p:nvSpPr>
        <p:spPr>
          <a:xfrm>
            <a:off x="2813049" y="3994150"/>
            <a:ext cx="3028951" cy="21995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6CDAA271-DEBF-0E02-9D25-BF3F440F8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46" t="5348" r="31391" b="21736"/>
          <a:stretch/>
        </p:blipFill>
        <p:spPr>
          <a:xfrm>
            <a:off x="4008766" y="5147814"/>
            <a:ext cx="637515" cy="7054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D32210-D92A-8F2A-9E27-1E9B88ADD9A6}"/>
              </a:ext>
            </a:extLst>
          </p:cNvPr>
          <p:cNvSpPr txBox="1"/>
          <p:nvPr/>
        </p:nvSpPr>
        <p:spPr>
          <a:xfrm>
            <a:off x="1243712" y="5824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AI Studio</a:t>
            </a:r>
            <a:endParaRPr lang="en-US" sz="1100" dirty="0"/>
          </a:p>
        </p:txBody>
      </p:sp>
      <p:pic>
        <p:nvPicPr>
          <p:cNvPr id="5" name="Picture 4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2DF28653-49E2-6B66-CCE4-9FBFBF8346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916" r="25880" b="21804"/>
          <a:stretch/>
        </p:blipFill>
        <p:spPr>
          <a:xfrm>
            <a:off x="3881545" y="1413139"/>
            <a:ext cx="820334" cy="51705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3130094-E77D-2BEE-D647-FE37ACEB1CFE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5444CA-17A7-4165-FE27-AE4CFF996562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5A5169-13E0-E9EA-98B8-EF270365AD8F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D5F9EDED-C840-FDB1-A1C6-9E4B40E2E015}"/>
              </a:ext>
            </a:extLst>
          </p:cNvPr>
          <p:cNvSpPr/>
          <p:nvPr/>
        </p:nvSpPr>
        <p:spPr>
          <a:xfrm>
            <a:off x="807293" y="3146367"/>
            <a:ext cx="872837" cy="84778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78108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Fabric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A7DA15-85C2-BCDD-9A32-3840AFB13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923797"/>
            <a:ext cx="7608304" cy="30813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ll Microsoft Fabric icons for diagramming - Sam Debruyn">
            <a:extLst>
              <a:ext uri="{FF2B5EF4-FFF2-40B4-BE49-F238E27FC236}">
                <a16:creationId xmlns:a16="http://schemas.microsoft.com/office/drawing/2014/main" id="{E63FD479-B771-C11D-87DA-C9B2329A9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636677" y="1923796"/>
            <a:ext cx="527961" cy="552446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EE05E6-4531-C774-424B-BF5BB030A08F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322355-DC0F-10DA-90E7-430DD562A7ED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9DD2191-7C54-13D8-E0B5-FC8737384334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377723"/>
      </p:ext>
    </p:extLst>
  </p:cSld>
  <p:clrMapOvr>
    <a:masterClrMapping/>
  </p:clrMapOvr>
  <p:transition spd="slow" advTm="362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Fabric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69801F-C831-534C-34D6-33F06CE1B088}"/>
              </a:ext>
            </a:extLst>
          </p:cNvPr>
          <p:cNvSpPr/>
          <p:nvPr/>
        </p:nvSpPr>
        <p:spPr>
          <a:xfrm>
            <a:off x="1259595" y="1461105"/>
            <a:ext cx="6466966" cy="39646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893210-0423-C438-A78F-958553D01B54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756BDE-F2F2-250E-CB52-E46F44F9B27C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F669518-4B96-5CBD-927F-625104DCFC56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1C32669-D392-2B0E-3E69-6CD9BCC3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06" y="1529729"/>
            <a:ext cx="6342744" cy="37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245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6415E-5A07-25D2-A2D6-35871426F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Items in</a:t>
            </a:r>
            <a:br>
              <a:rPr lang="en-US" sz="3700" dirty="0"/>
            </a:br>
            <a:r>
              <a:rPr lang="en-US" sz="3700" dirty="0"/>
              <a:t>Fabric Real-Time Intelligence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CC73C57-E287-5F64-0A38-FEB757B20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545238" y="1325049"/>
            <a:ext cx="7608304" cy="427885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1EF3B-69B3-26F8-15B0-49BF435E6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2" t="8099" r="6635" b="32210"/>
          <a:stretch/>
        </p:blipFill>
        <p:spPr>
          <a:xfrm>
            <a:off x="1678915" y="2268635"/>
            <a:ext cx="2523168" cy="87879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344BA-9FB8-CEC5-28D5-B86794D43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4" t="7211" r="4056" b="41431"/>
          <a:stretch/>
        </p:blipFill>
        <p:spPr>
          <a:xfrm>
            <a:off x="4202083" y="2632895"/>
            <a:ext cx="2523168" cy="755555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E11DD-3E80-0CD1-C8A7-9E717C7A7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8" t="3701" r="5285" b="50692"/>
          <a:stretch/>
        </p:blipFill>
        <p:spPr>
          <a:xfrm>
            <a:off x="5215136" y="3450986"/>
            <a:ext cx="3112943" cy="813887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B27689-81F1-061C-5D8B-7030DEEF55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2" r="2679"/>
          <a:stretch/>
        </p:blipFill>
        <p:spPr>
          <a:xfrm>
            <a:off x="2033869" y="3452629"/>
            <a:ext cx="2726801" cy="858842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F5D6BD9-E9CD-381E-7EC8-3F75E8AC035A}"/>
              </a:ext>
            </a:extLst>
          </p:cNvPr>
          <p:cNvGrpSpPr/>
          <p:nvPr/>
        </p:nvGrpSpPr>
        <p:grpSpPr>
          <a:xfrm>
            <a:off x="1113300" y="3628610"/>
            <a:ext cx="153000" cy="29520"/>
            <a:chOff x="1113300" y="3628610"/>
            <a:chExt cx="15300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743274-66D8-1933-7C4F-6FDDDA6549C8}"/>
                    </a:ext>
                  </a:extLst>
                </p14:cNvPr>
                <p14:cNvContentPartPr/>
                <p14:nvPr/>
              </p14:nvContentPartPr>
              <p14:xfrm>
                <a:off x="1113300" y="3628610"/>
                <a:ext cx="129600" cy="29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743274-66D8-1933-7C4F-6FDDDA6549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5660" y="3610610"/>
                  <a:ext cx="165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16CCD7-FBCA-BD50-600B-024CCAA6EE43}"/>
                    </a:ext>
                  </a:extLst>
                </p14:cNvPr>
                <p14:cNvContentPartPr/>
                <p14:nvPr/>
              </p14:nvContentPartPr>
              <p14:xfrm>
                <a:off x="1231740" y="3651650"/>
                <a:ext cx="34560" cy="2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16CCD7-FBCA-BD50-600B-024CCAA6EE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3740" y="3634010"/>
                  <a:ext cx="7020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BFEF17B-FBDB-1282-2FAF-693D8F4299CF}"/>
                  </a:ext>
                </a:extLst>
              </p14:cNvPr>
              <p14:cNvContentPartPr/>
              <p14:nvPr/>
            </p14:nvContentPartPr>
            <p14:xfrm>
              <a:off x="1542780" y="382265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BFEF17B-FBDB-1282-2FAF-693D8F4299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5140" y="380465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309078BE-4E54-B661-E534-2348922D3F1D}"/>
              </a:ext>
            </a:extLst>
          </p:cNvPr>
          <p:cNvGrpSpPr/>
          <p:nvPr/>
        </p:nvGrpSpPr>
        <p:grpSpPr>
          <a:xfrm>
            <a:off x="804780" y="3765410"/>
            <a:ext cx="740880" cy="322560"/>
            <a:chOff x="804780" y="3765410"/>
            <a:chExt cx="740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7EAFFF-437C-E32D-99C0-E2FFAF7A249C}"/>
                    </a:ext>
                  </a:extLst>
                </p14:cNvPr>
                <p14:cNvContentPartPr/>
                <p14:nvPr/>
              </p14:nvContentPartPr>
              <p14:xfrm>
                <a:off x="804780" y="3824450"/>
                <a:ext cx="733320" cy="26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7EAFFF-437C-E32D-99C0-E2FFAF7A24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7140" y="3806810"/>
                  <a:ext cx="768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62AC47C-5895-2630-C0B8-68A5A230DEE9}"/>
                    </a:ext>
                  </a:extLst>
                </p14:cNvPr>
                <p14:cNvContentPartPr/>
                <p14:nvPr/>
              </p14:nvContentPartPr>
              <p14:xfrm>
                <a:off x="1517580" y="3833090"/>
                <a:ext cx="19080" cy="2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62AC47C-5895-2630-C0B8-68A5A230DE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9580" y="3815090"/>
                  <a:ext cx="54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861F3A2-DBBF-D16C-A7D2-F365538F5158}"/>
                    </a:ext>
                  </a:extLst>
                </p14:cNvPr>
                <p14:cNvContentPartPr/>
                <p14:nvPr/>
              </p14:nvContentPartPr>
              <p14:xfrm>
                <a:off x="1526940" y="3908330"/>
                <a:ext cx="10080" cy="3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861F3A2-DBBF-D16C-A7D2-F365538F51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9300" y="3890330"/>
                  <a:ext cx="45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1314DC-7EA2-EC4A-7484-CE0A7DD4AA9A}"/>
                    </a:ext>
                  </a:extLst>
                </p14:cNvPr>
                <p14:cNvContentPartPr/>
                <p14:nvPr/>
              </p14:nvContentPartPr>
              <p14:xfrm>
                <a:off x="1507860" y="3845690"/>
                <a:ext cx="10800" cy="72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1314DC-7EA2-EC4A-7484-CE0A7DD4AA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90220" y="3827690"/>
                  <a:ext cx="46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3C5C88-6B43-F74C-9E5E-FE9C8C0BE71C}"/>
                    </a:ext>
                  </a:extLst>
                </p14:cNvPr>
                <p14:cNvContentPartPr/>
                <p14:nvPr/>
              </p14:nvContentPartPr>
              <p14:xfrm>
                <a:off x="1517580" y="3958370"/>
                <a:ext cx="16200" cy="4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3C5C88-6B43-F74C-9E5E-FE9C8C0BE7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9580" y="3940730"/>
                  <a:ext cx="51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421D66-4316-D423-042E-DF2C3401F8C2}"/>
                    </a:ext>
                  </a:extLst>
                </p14:cNvPr>
                <p14:cNvContentPartPr/>
                <p14:nvPr/>
              </p14:nvContentPartPr>
              <p14:xfrm>
                <a:off x="1512180" y="4008770"/>
                <a:ext cx="15120" cy="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421D66-4316-D423-042E-DF2C3401F8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4540" y="3990770"/>
                  <a:ext cx="50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87CF2E-5E15-C536-3E8B-F2374BC09B8F}"/>
                    </a:ext>
                  </a:extLst>
                </p14:cNvPr>
                <p14:cNvContentPartPr/>
                <p14:nvPr/>
              </p14:nvContentPartPr>
              <p14:xfrm>
                <a:off x="1111860" y="3834890"/>
                <a:ext cx="180000" cy="23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87CF2E-5E15-C536-3E8B-F2374BC09B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4220" y="3816890"/>
                  <a:ext cx="215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251128-6105-F63F-4625-4201F406382D}"/>
                    </a:ext>
                  </a:extLst>
                </p14:cNvPr>
                <p14:cNvContentPartPr/>
                <p14:nvPr/>
              </p14:nvContentPartPr>
              <p14:xfrm>
                <a:off x="1327140" y="3841370"/>
                <a:ext cx="147240" cy="1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251128-6105-F63F-4625-4201F40638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09140" y="3823730"/>
                  <a:ext cx="182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64B1A2-250B-1FCC-7054-BED65C2924DA}"/>
                    </a:ext>
                  </a:extLst>
                </p14:cNvPr>
                <p14:cNvContentPartPr/>
                <p14:nvPr/>
              </p14:nvContentPartPr>
              <p14:xfrm>
                <a:off x="1187100" y="3781250"/>
                <a:ext cx="3600" cy="3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64B1A2-250B-1FCC-7054-BED65C2924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69460" y="3763250"/>
                  <a:ext cx="39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C3E903-46D9-C87C-AE36-2B4FBBC2451D}"/>
                    </a:ext>
                  </a:extLst>
                </p14:cNvPr>
                <p14:cNvContentPartPr/>
                <p14:nvPr/>
              </p14:nvContentPartPr>
              <p14:xfrm>
                <a:off x="1196820" y="376541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C3E903-46D9-C87C-AE36-2B4FBBC245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8820" y="37474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7E3479-40F7-D946-D4C8-C0BDB4BB65A5}"/>
                    </a:ext>
                  </a:extLst>
                </p14:cNvPr>
                <p14:cNvContentPartPr/>
                <p14:nvPr/>
              </p14:nvContentPartPr>
              <p14:xfrm>
                <a:off x="1542780" y="3847850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7E3479-40F7-D946-D4C8-C0BDB4BB65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38302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AAD52D-3001-3BAD-B292-2C0529306477}"/>
                    </a:ext>
                  </a:extLst>
                </p14:cNvPr>
                <p14:cNvContentPartPr/>
                <p14:nvPr/>
              </p14:nvContentPartPr>
              <p14:xfrm>
                <a:off x="1539900" y="3920930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AAD52D-3001-3BAD-B292-2C05293064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1900" y="39029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072D6F-AC54-80DB-A993-035C484526C0}"/>
                    </a:ext>
                  </a:extLst>
                </p14:cNvPr>
                <p14:cNvContentPartPr/>
                <p14:nvPr/>
              </p14:nvContentPartPr>
              <p14:xfrm>
                <a:off x="1533420" y="3911570"/>
                <a:ext cx="2160" cy="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072D6F-AC54-80DB-A993-035C484526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15420" y="3893570"/>
                  <a:ext cx="37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6EB757-1466-C645-CA6F-0B85D7497641}"/>
                    </a:ext>
                  </a:extLst>
                </p14:cNvPr>
                <p14:cNvContentPartPr/>
                <p14:nvPr/>
              </p14:nvContentPartPr>
              <p14:xfrm>
                <a:off x="1535580" y="4052816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6EB757-1466-C645-CA6F-0B85D74976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7940" y="40348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C74AB0E-D9A4-F426-C408-DC9910DF476C}"/>
                    </a:ext>
                  </a:extLst>
                </p14:cNvPr>
                <p14:cNvContentPartPr/>
                <p14:nvPr/>
              </p14:nvContentPartPr>
              <p14:xfrm>
                <a:off x="1535580" y="4035896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C74AB0E-D9A4-F426-C408-DC9910DF47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7940" y="4018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6B4CCB-9A39-5E6A-9718-5502E5364E6C}"/>
                    </a:ext>
                  </a:extLst>
                </p14:cNvPr>
                <p14:cNvContentPartPr/>
                <p14:nvPr/>
              </p14:nvContentPartPr>
              <p14:xfrm>
                <a:off x="1538100" y="4007456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6B4CCB-9A39-5E6A-9718-5502E5364E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0460" y="39898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5D760B-A6A3-206A-62EB-332F06722C38}"/>
                    </a:ext>
                  </a:extLst>
                </p14:cNvPr>
                <p14:cNvContentPartPr/>
                <p14:nvPr/>
              </p14:nvContentPartPr>
              <p14:xfrm>
                <a:off x="1542780" y="403589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5D760B-A6A3-206A-62EB-332F06722C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4018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46E620-CF6B-3E03-4047-B9C1032BBFF9}"/>
                    </a:ext>
                  </a:extLst>
                </p14:cNvPr>
                <p14:cNvContentPartPr/>
                <p14:nvPr/>
              </p14:nvContentPartPr>
              <p14:xfrm>
                <a:off x="1542780" y="4019336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46E620-CF6B-3E03-4047-B9C1032BBF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4001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1C8FF20-515F-BF62-CAD3-3FC3A21545E6}"/>
                    </a:ext>
                  </a:extLst>
                </p14:cNvPr>
                <p14:cNvContentPartPr/>
                <p14:nvPr/>
              </p14:nvContentPartPr>
              <p14:xfrm>
                <a:off x="1542780" y="3948056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1C8FF20-515F-BF62-CAD3-3FC3A21545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39300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AB2075-1AB0-6D1D-3EAF-EFF7947CC5EA}"/>
                    </a:ext>
                  </a:extLst>
                </p14:cNvPr>
                <p14:cNvContentPartPr/>
                <p14:nvPr/>
              </p14:nvContentPartPr>
              <p14:xfrm>
                <a:off x="1545300" y="3928976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AB2075-1AB0-6D1D-3EAF-EFF7947CC5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7300" y="39109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81538940-92B4-BF1C-CD67-3529B10CAB8D}"/>
              </a:ext>
            </a:extLst>
          </p:cNvPr>
          <p:cNvSpPr/>
          <p:nvPr/>
        </p:nvSpPr>
        <p:spPr>
          <a:xfrm>
            <a:off x="1048335" y="1691603"/>
            <a:ext cx="35242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DEBA08-3E84-60A0-8CC2-43FB47B7DE2F}"/>
              </a:ext>
            </a:extLst>
          </p:cNvPr>
          <p:cNvSpPr/>
          <p:nvPr/>
        </p:nvSpPr>
        <p:spPr>
          <a:xfrm>
            <a:off x="7446169" y="2149171"/>
            <a:ext cx="219075" cy="46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E945A7-FCFD-C466-8F45-0A2E3221E69F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BC1F6-1878-8CC7-1F4F-56569C8EBF5F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CAD1C0C-0E67-682A-8731-C684FFC060E5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BFF08-F9FF-DC1C-ACFA-2855D1C86E98}"/>
              </a:ext>
            </a:extLst>
          </p:cNvPr>
          <p:cNvSpPr/>
          <p:nvPr/>
        </p:nvSpPr>
        <p:spPr>
          <a:xfrm>
            <a:off x="7253926" y="2761619"/>
            <a:ext cx="542041" cy="14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4D923-7939-B953-B28E-0096A1158492}"/>
              </a:ext>
            </a:extLst>
          </p:cNvPr>
          <p:cNvSpPr txBox="1"/>
          <p:nvPr/>
        </p:nvSpPr>
        <p:spPr>
          <a:xfrm>
            <a:off x="7232213" y="2724010"/>
            <a:ext cx="730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Activator</a:t>
            </a:r>
            <a:endParaRPr lang="en-GB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AE005-C95D-7588-7D98-4F1631D45025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270299" y="2259734"/>
            <a:ext cx="2196316" cy="746322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5928816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3" name="Rectangle 514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2FA915-4DD4-5F6C-6307-855839CA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7" name="Rectangle 51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Rectangle 514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EDA5D7-C7AB-9828-7010-C135FE4A6A4F}"/>
              </a:ext>
            </a:extLst>
          </p:cNvPr>
          <p:cNvSpPr/>
          <p:nvPr/>
        </p:nvSpPr>
        <p:spPr>
          <a:xfrm>
            <a:off x="454467" y="1583047"/>
            <a:ext cx="3899763" cy="40250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99E8B0-5FBC-B879-C438-7551B580C3B7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D94E3C-7AA9-9896-360E-8ED657431814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364E0F-778E-5D88-83EE-8A36ABA426FB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D31862-F401-328A-D235-26491A898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76" y="1708445"/>
            <a:ext cx="7319056" cy="38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9FBF67-7BB8-CCFB-587F-FA99D8FC4997}"/>
              </a:ext>
            </a:extLst>
          </p:cNvPr>
          <p:cNvSpPr/>
          <p:nvPr/>
        </p:nvSpPr>
        <p:spPr>
          <a:xfrm>
            <a:off x="2641194" y="3096489"/>
            <a:ext cx="1461137" cy="8686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YOLOF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8E3C4A8-20AF-5C44-3DCB-4A89381E114C}"/>
              </a:ext>
            </a:extLst>
          </p:cNvPr>
          <p:cNvSpPr txBox="1">
            <a:spLocks/>
          </p:cNvSpPr>
          <p:nvPr/>
        </p:nvSpPr>
        <p:spPr>
          <a:xfrm>
            <a:off x="4553605" y="4749495"/>
            <a:ext cx="7135632" cy="1408644"/>
          </a:xfrm>
          <a:custGeom>
            <a:avLst/>
            <a:gdLst>
              <a:gd name="connsiteX0" fmla="*/ 0 w 7135632"/>
              <a:gd name="connsiteY0" fmla="*/ 0 h 1408644"/>
              <a:gd name="connsiteX1" fmla="*/ 648694 w 7135632"/>
              <a:gd name="connsiteY1" fmla="*/ 0 h 1408644"/>
              <a:gd name="connsiteX2" fmla="*/ 1368744 w 7135632"/>
              <a:gd name="connsiteY2" fmla="*/ 0 h 1408644"/>
              <a:gd name="connsiteX3" fmla="*/ 1946081 w 7135632"/>
              <a:gd name="connsiteY3" fmla="*/ 0 h 1408644"/>
              <a:gd name="connsiteX4" fmla="*/ 2737488 w 7135632"/>
              <a:gd name="connsiteY4" fmla="*/ 0 h 1408644"/>
              <a:gd name="connsiteX5" fmla="*/ 3457538 w 7135632"/>
              <a:gd name="connsiteY5" fmla="*/ 0 h 1408644"/>
              <a:gd name="connsiteX6" fmla="*/ 4106232 w 7135632"/>
              <a:gd name="connsiteY6" fmla="*/ 0 h 1408644"/>
              <a:gd name="connsiteX7" fmla="*/ 4540857 w 7135632"/>
              <a:gd name="connsiteY7" fmla="*/ 0 h 1408644"/>
              <a:gd name="connsiteX8" fmla="*/ 5046838 w 7135632"/>
              <a:gd name="connsiteY8" fmla="*/ 0 h 1408644"/>
              <a:gd name="connsiteX9" fmla="*/ 5552819 w 7135632"/>
              <a:gd name="connsiteY9" fmla="*/ 0 h 1408644"/>
              <a:gd name="connsiteX10" fmla="*/ 6272869 w 7135632"/>
              <a:gd name="connsiteY10" fmla="*/ 0 h 1408644"/>
              <a:gd name="connsiteX11" fmla="*/ 7135632 w 7135632"/>
              <a:gd name="connsiteY11" fmla="*/ 0 h 1408644"/>
              <a:gd name="connsiteX12" fmla="*/ 7135632 w 7135632"/>
              <a:gd name="connsiteY12" fmla="*/ 483634 h 1408644"/>
              <a:gd name="connsiteX13" fmla="*/ 7135632 w 7135632"/>
              <a:gd name="connsiteY13" fmla="*/ 925010 h 1408644"/>
              <a:gd name="connsiteX14" fmla="*/ 7135632 w 7135632"/>
              <a:gd name="connsiteY14" fmla="*/ 1408644 h 1408644"/>
              <a:gd name="connsiteX15" fmla="*/ 6344226 w 7135632"/>
              <a:gd name="connsiteY15" fmla="*/ 1408644 h 1408644"/>
              <a:gd name="connsiteX16" fmla="*/ 5624175 w 7135632"/>
              <a:gd name="connsiteY16" fmla="*/ 1408644 h 1408644"/>
              <a:gd name="connsiteX17" fmla="*/ 5118194 w 7135632"/>
              <a:gd name="connsiteY17" fmla="*/ 1408644 h 1408644"/>
              <a:gd name="connsiteX18" fmla="*/ 4683569 w 7135632"/>
              <a:gd name="connsiteY18" fmla="*/ 1408644 h 1408644"/>
              <a:gd name="connsiteX19" fmla="*/ 4106232 w 7135632"/>
              <a:gd name="connsiteY19" fmla="*/ 1408644 h 1408644"/>
              <a:gd name="connsiteX20" fmla="*/ 3457538 w 7135632"/>
              <a:gd name="connsiteY20" fmla="*/ 1408644 h 1408644"/>
              <a:gd name="connsiteX21" fmla="*/ 2808844 w 7135632"/>
              <a:gd name="connsiteY21" fmla="*/ 1408644 h 1408644"/>
              <a:gd name="connsiteX22" fmla="*/ 2231507 w 7135632"/>
              <a:gd name="connsiteY22" fmla="*/ 1408644 h 1408644"/>
              <a:gd name="connsiteX23" fmla="*/ 1796882 w 7135632"/>
              <a:gd name="connsiteY23" fmla="*/ 1408644 h 1408644"/>
              <a:gd name="connsiteX24" fmla="*/ 1148188 w 7135632"/>
              <a:gd name="connsiteY24" fmla="*/ 1408644 h 1408644"/>
              <a:gd name="connsiteX25" fmla="*/ 0 w 7135632"/>
              <a:gd name="connsiteY25" fmla="*/ 1408644 h 1408644"/>
              <a:gd name="connsiteX26" fmla="*/ 0 w 7135632"/>
              <a:gd name="connsiteY26" fmla="*/ 910923 h 1408644"/>
              <a:gd name="connsiteX27" fmla="*/ 0 w 7135632"/>
              <a:gd name="connsiteY27" fmla="*/ 413202 h 1408644"/>
              <a:gd name="connsiteX28" fmla="*/ 0 w 7135632"/>
              <a:gd name="connsiteY28" fmla="*/ 0 h 140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35632" h="1408644" fill="none" extrusionOk="0">
                <a:moveTo>
                  <a:pt x="0" y="0"/>
                </a:moveTo>
                <a:cubicBezTo>
                  <a:pt x="321367" y="-837"/>
                  <a:pt x="482086" y="-29853"/>
                  <a:pt x="648694" y="0"/>
                </a:cubicBezTo>
                <a:cubicBezTo>
                  <a:pt x="815302" y="29853"/>
                  <a:pt x="1108310" y="-21963"/>
                  <a:pt x="1368744" y="0"/>
                </a:cubicBezTo>
                <a:cubicBezTo>
                  <a:pt x="1629178" y="21963"/>
                  <a:pt x="1710454" y="21752"/>
                  <a:pt x="1946081" y="0"/>
                </a:cubicBezTo>
                <a:cubicBezTo>
                  <a:pt x="2181708" y="-21752"/>
                  <a:pt x="2374804" y="-7390"/>
                  <a:pt x="2737488" y="0"/>
                </a:cubicBezTo>
                <a:cubicBezTo>
                  <a:pt x="3100172" y="7390"/>
                  <a:pt x="3285097" y="34351"/>
                  <a:pt x="3457538" y="0"/>
                </a:cubicBezTo>
                <a:cubicBezTo>
                  <a:pt x="3629979" y="-34351"/>
                  <a:pt x="3966889" y="32164"/>
                  <a:pt x="4106232" y="0"/>
                </a:cubicBezTo>
                <a:cubicBezTo>
                  <a:pt x="4245575" y="-32164"/>
                  <a:pt x="4362186" y="20304"/>
                  <a:pt x="4540857" y="0"/>
                </a:cubicBezTo>
                <a:cubicBezTo>
                  <a:pt x="4719528" y="-20304"/>
                  <a:pt x="4924158" y="19644"/>
                  <a:pt x="5046838" y="0"/>
                </a:cubicBezTo>
                <a:cubicBezTo>
                  <a:pt x="5169518" y="-19644"/>
                  <a:pt x="5414267" y="6557"/>
                  <a:pt x="5552819" y="0"/>
                </a:cubicBezTo>
                <a:cubicBezTo>
                  <a:pt x="5691371" y="-6557"/>
                  <a:pt x="6054217" y="-9357"/>
                  <a:pt x="6272869" y="0"/>
                </a:cubicBezTo>
                <a:cubicBezTo>
                  <a:pt x="6491521" y="9357"/>
                  <a:pt x="6938053" y="-36571"/>
                  <a:pt x="7135632" y="0"/>
                </a:cubicBezTo>
                <a:cubicBezTo>
                  <a:pt x="7152401" y="172946"/>
                  <a:pt x="7150402" y="382707"/>
                  <a:pt x="7135632" y="483634"/>
                </a:cubicBezTo>
                <a:cubicBezTo>
                  <a:pt x="7120862" y="584561"/>
                  <a:pt x="7114100" y="831282"/>
                  <a:pt x="7135632" y="925010"/>
                </a:cubicBezTo>
                <a:cubicBezTo>
                  <a:pt x="7157164" y="1018738"/>
                  <a:pt x="7126250" y="1250531"/>
                  <a:pt x="7135632" y="1408644"/>
                </a:cubicBezTo>
                <a:cubicBezTo>
                  <a:pt x="6892268" y="1375800"/>
                  <a:pt x="6721071" y="1419029"/>
                  <a:pt x="6344226" y="1408644"/>
                </a:cubicBezTo>
                <a:cubicBezTo>
                  <a:pt x="5967381" y="1398259"/>
                  <a:pt x="5936347" y="1439369"/>
                  <a:pt x="5624175" y="1408644"/>
                </a:cubicBezTo>
                <a:cubicBezTo>
                  <a:pt x="5312003" y="1377919"/>
                  <a:pt x="5354556" y="1386653"/>
                  <a:pt x="5118194" y="1408644"/>
                </a:cubicBezTo>
                <a:cubicBezTo>
                  <a:pt x="4881832" y="1430635"/>
                  <a:pt x="4863673" y="1394973"/>
                  <a:pt x="4683569" y="1408644"/>
                </a:cubicBezTo>
                <a:cubicBezTo>
                  <a:pt x="4503465" y="1422315"/>
                  <a:pt x="4393768" y="1417775"/>
                  <a:pt x="4106232" y="1408644"/>
                </a:cubicBezTo>
                <a:cubicBezTo>
                  <a:pt x="3818696" y="1399513"/>
                  <a:pt x="3665680" y="1427986"/>
                  <a:pt x="3457538" y="1408644"/>
                </a:cubicBezTo>
                <a:cubicBezTo>
                  <a:pt x="3249396" y="1389302"/>
                  <a:pt x="3062785" y="1386488"/>
                  <a:pt x="2808844" y="1408644"/>
                </a:cubicBezTo>
                <a:cubicBezTo>
                  <a:pt x="2554903" y="1430800"/>
                  <a:pt x="2393957" y="1380119"/>
                  <a:pt x="2231507" y="1408644"/>
                </a:cubicBezTo>
                <a:cubicBezTo>
                  <a:pt x="2069057" y="1437169"/>
                  <a:pt x="2012230" y="1407172"/>
                  <a:pt x="1796882" y="1408644"/>
                </a:cubicBezTo>
                <a:cubicBezTo>
                  <a:pt x="1581535" y="1410116"/>
                  <a:pt x="1451407" y="1417991"/>
                  <a:pt x="1148188" y="1408644"/>
                </a:cubicBezTo>
                <a:cubicBezTo>
                  <a:pt x="844969" y="1399297"/>
                  <a:pt x="279109" y="1438335"/>
                  <a:pt x="0" y="1408644"/>
                </a:cubicBezTo>
                <a:cubicBezTo>
                  <a:pt x="12389" y="1213456"/>
                  <a:pt x="-18542" y="1096779"/>
                  <a:pt x="0" y="910923"/>
                </a:cubicBezTo>
                <a:cubicBezTo>
                  <a:pt x="18542" y="725067"/>
                  <a:pt x="9530" y="614108"/>
                  <a:pt x="0" y="413202"/>
                </a:cubicBezTo>
                <a:cubicBezTo>
                  <a:pt x="-9530" y="212296"/>
                  <a:pt x="-19310" y="143491"/>
                  <a:pt x="0" y="0"/>
                </a:cubicBezTo>
                <a:close/>
              </a:path>
              <a:path w="7135632" h="1408644" stroke="0" extrusionOk="0">
                <a:moveTo>
                  <a:pt x="0" y="0"/>
                </a:moveTo>
                <a:cubicBezTo>
                  <a:pt x="174051" y="-31010"/>
                  <a:pt x="477580" y="625"/>
                  <a:pt x="720050" y="0"/>
                </a:cubicBezTo>
                <a:cubicBezTo>
                  <a:pt x="962520" y="-625"/>
                  <a:pt x="1011645" y="-9162"/>
                  <a:pt x="1297388" y="0"/>
                </a:cubicBezTo>
                <a:cubicBezTo>
                  <a:pt x="1583131" y="9162"/>
                  <a:pt x="1570244" y="-22378"/>
                  <a:pt x="1803369" y="0"/>
                </a:cubicBezTo>
                <a:cubicBezTo>
                  <a:pt x="2036494" y="22378"/>
                  <a:pt x="2130800" y="9422"/>
                  <a:pt x="2237994" y="0"/>
                </a:cubicBezTo>
                <a:cubicBezTo>
                  <a:pt x="2345188" y="-9422"/>
                  <a:pt x="2660729" y="-24131"/>
                  <a:pt x="3029400" y="0"/>
                </a:cubicBezTo>
                <a:cubicBezTo>
                  <a:pt x="3398071" y="24131"/>
                  <a:pt x="3354334" y="4576"/>
                  <a:pt x="3464025" y="0"/>
                </a:cubicBezTo>
                <a:cubicBezTo>
                  <a:pt x="3573717" y="-4576"/>
                  <a:pt x="3907474" y="-28336"/>
                  <a:pt x="4041362" y="0"/>
                </a:cubicBezTo>
                <a:cubicBezTo>
                  <a:pt x="4175250" y="28336"/>
                  <a:pt x="4634999" y="-18844"/>
                  <a:pt x="4832769" y="0"/>
                </a:cubicBezTo>
                <a:cubicBezTo>
                  <a:pt x="5030539" y="18844"/>
                  <a:pt x="5263217" y="-28470"/>
                  <a:pt x="5481463" y="0"/>
                </a:cubicBezTo>
                <a:cubicBezTo>
                  <a:pt x="5699709" y="28470"/>
                  <a:pt x="5876330" y="-2370"/>
                  <a:pt x="5987444" y="0"/>
                </a:cubicBezTo>
                <a:cubicBezTo>
                  <a:pt x="6098558" y="2370"/>
                  <a:pt x="6673734" y="-41328"/>
                  <a:pt x="7135632" y="0"/>
                </a:cubicBezTo>
                <a:cubicBezTo>
                  <a:pt x="7154467" y="177971"/>
                  <a:pt x="7116169" y="288639"/>
                  <a:pt x="7135632" y="427289"/>
                </a:cubicBezTo>
                <a:cubicBezTo>
                  <a:pt x="7155095" y="565939"/>
                  <a:pt x="7139074" y="760714"/>
                  <a:pt x="7135632" y="896837"/>
                </a:cubicBezTo>
                <a:cubicBezTo>
                  <a:pt x="7132190" y="1032960"/>
                  <a:pt x="7138855" y="1159190"/>
                  <a:pt x="7135632" y="1408644"/>
                </a:cubicBezTo>
                <a:cubicBezTo>
                  <a:pt x="6890677" y="1437224"/>
                  <a:pt x="6807715" y="1386467"/>
                  <a:pt x="6486938" y="1408644"/>
                </a:cubicBezTo>
                <a:cubicBezTo>
                  <a:pt x="6166161" y="1430821"/>
                  <a:pt x="5939225" y="1399906"/>
                  <a:pt x="5766888" y="1408644"/>
                </a:cubicBezTo>
                <a:cubicBezTo>
                  <a:pt x="5594551" y="1417383"/>
                  <a:pt x="5303699" y="1378212"/>
                  <a:pt x="4975482" y="1408644"/>
                </a:cubicBezTo>
                <a:cubicBezTo>
                  <a:pt x="4647265" y="1439076"/>
                  <a:pt x="4630802" y="1428628"/>
                  <a:pt x="4398144" y="1408644"/>
                </a:cubicBezTo>
                <a:cubicBezTo>
                  <a:pt x="4165486" y="1388660"/>
                  <a:pt x="4140685" y="1415483"/>
                  <a:pt x="3963519" y="1408644"/>
                </a:cubicBezTo>
                <a:cubicBezTo>
                  <a:pt x="3786354" y="1401805"/>
                  <a:pt x="3613263" y="1408481"/>
                  <a:pt x="3314825" y="1408644"/>
                </a:cubicBezTo>
                <a:cubicBezTo>
                  <a:pt x="3016387" y="1408807"/>
                  <a:pt x="2801156" y="1428279"/>
                  <a:pt x="2666132" y="1408644"/>
                </a:cubicBezTo>
                <a:cubicBezTo>
                  <a:pt x="2531108" y="1389009"/>
                  <a:pt x="2287472" y="1431528"/>
                  <a:pt x="2017438" y="1408644"/>
                </a:cubicBezTo>
                <a:cubicBezTo>
                  <a:pt x="1747404" y="1385760"/>
                  <a:pt x="1439565" y="1374395"/>
                  <a:pt x="1226031" y="1408644"/>
                </a:cubicBezTo>
                <a:cubicBezTo>
                  <a:pt x="1012497" y="1442893"/>
                  <a:pt x="817094" y="1405702"/>
                  <a:pt x="648694" y="1408644"/>
                </a:cubicBezTo>
                <a:cubicBezTo>
                  <a:pt x="480294" y="1411586"/>
                  <a:pt x="314245" y="1392670"/>
                  <a:pt x="0" y="1408644"/>
                </a:cubicBezTo>
                <a:cubicBezTo>
                  <a:pt x="-6889" y="1205015"/>
                  <a:pt x="13077" y="1152518"/>
                  <a:pt x="0" y="967269"/>
                </a:cubicBezTo>
                <a:cubicBezTo>
                  <a:pt x="-13077" y="782021"/>
                  <a:pt x="19705" y="690727"/>
                  <a:pt x="0" y="511807"/>
                </a:cubicBezTo>
                <a:cubicBezTo>
                  <a:pt x="-19705" y="332887"/>
                  <a:pt x="-21161" y="16032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41752086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2"/>
                </a:solidFill>
              </a:rPr>
              <a:t>Why Choose YOLOF?</a:t>
            </a:r>
          </a:p>
          <a:p>
            <a:pPr marL="0" indent="0">
              <a:buNone/>
            </a:pPr>
            <a:r>
              <a:rPr lang="en-GB" sz="1400" b="1" dirty="0">
                <a:solidFill>
                  <a:schemeClr val="tx2"/>
                </a:solidFill>
              </a:rPr>
              <a:t>Trained on COCO dataset with 1.5 million object instances primarily for object segmentation.</a:t>
            </a:r>
            <a:endParaRPr lang="en-US" sz="1400" b="1" dirty="0">
              <a:solidFill>
                <a:schemeClr val="tx2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tx2"/>
                </a:solidFill>
              </a:rPr>
              <a:t>Simplicity - Uses a single layer for detection, making it easier and faster.</a:t>
            </a:r>
          </a:p>
          <a:p>
            <a:pPr marL="285750" indent="-285750"/>
            <a:r>
              <a:rPr lang="en-US" sz="1400" dirty="0">
                <a:solidFill>
                  <a:schemeClr val="tx2"/>
                </a:solidFill>
              </a:rPr>
              <a:t>Performance - Delivers high accuracy and speed – 2.5x faster times than </a:t>
            </a:r>
            <a:r>
              <a:rPr lang="en-US" sz="1400" dirty="0" err="1">
                <a:solidFill>
                  <a:schemeClr val="tx2"/>
                </a:solidFill>
              </a:rPr>
              <a:t>RetinaNet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E46009-8BCA-E048-C54D-1381A7C3D824}"/>
              </a:ext>
            </a:extLst>
          </p:cNvPr>
          <p:cNvCxnSpPr>
            <a:cxnSpLocks/>
          </p:cNvCxnSpPr>
          <p:nvPr/>
        </p:nvCxnSpPr>
        <p:spPr>
          <a:xfrm>
            <a:off x="4102331" y="3998422"/>
            <a:ext cx="399011" cy="8002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A57DA5E-6BC2-2A98-660B-506FF6A4B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92308" l="11634" r="90305">
                        <a14:foregroundMark x1="11911" y1="51282" x2="11911" y2="51282"/>
                        <a14:foregroundMark x1="22438" y1="92308" x2="22438" y2="92308"/>
                      </a14:backgroundRemoval>
                    </a14:imgEffect>
                  </a14:imgLayer>
                </a14:imgProps>
              </a:ext>
            </a:extLst>
          </a:blip>
          <a:srcRect l="4605" t="17392" r="49361"/>
          <a:stretch/>
        </p:blipFill>
        <p:spPr>
          <a:xfrm>
            <a:off x="2635073" y="3173778"/>
            <a:ext cx="736689" cy="7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54022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2756"/>
            <a:ext cx="3932237" cy="1824644"/>
          </a:xfrm>
        </p:spPr>
        <p:txBody>
          <a:bodyPr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AI/ML Model</a:t>
            </a:r>
            <a:br>
              <a:rPr lang="en-US" altLang="en-US" b="1" dirty="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YOLOF 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(You Only Look One-level Feature)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01EC4A5-CD1E-E905-3FA6-AF968747F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23864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B8C86-B881-B357-8A6D-67C8C1452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sz="1800" b="1" dirty="0">
              <a:solidFill>
                <a:schemeClr val="tx2"/>
              </a:solidFill>
            </a:endParaRPr>
          </a:p>
          <a:p>
            <a:r>
              <a:rPr lang="en-US" sz="1800" b="1" dirty="0">
                <a:solidFill>
                  <a:schemeClr val="tx2"/>
                </a:solidFill>
              </a:rPr>
              <a:t>Why Choose YOLOF?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Simplicity: Uses a single layer for detection, making it easier and faster.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Performance: Delivers high accuracy and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Efficiency: Faster than many other models, like </a:t>
            </a:r>
            <a:r>
              <a:rPr lang="en-US" sz="1800" dirty="0" err="1">
                <a:solidFill>
                  <a:schemeClr val="tx2"/>
                </a:solidFill>
              </a:rPr>
              <a:t>RetinaNet</a:t>
            </a:r>
            <a:r>
              <a:rPr lang="en-US" sz="1800" dirty="0">
                <a:solidFill>
                  <a:schemeClr val="tx2"/>
                </a:solidFill>
              </a:rPr>
              <a:t> and YOLOv4, and requires less training time.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6F1B8FE-9AAA-924D-917A-C0718A65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472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5419DB-A853-A96C-BF5C-28E193A8EE6B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8D5432-292E-8094-CB73-C8C02304F57D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2B2F78-8D71-B291-37FB-A592BB87A0FB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1603438"/>
      </p:ext>
    </p:extLst>
  </p:cSld>
  <p:clrMapOvr>
    <a:masterClrMapping/>
  </p:clrMapOvr>
  <p:transition spd="slow" advTm="362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5E5AAE-E6E1-4DF4-E65F-520BA51A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/>
              <a:t>Sample Input and Output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YOLOF 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(You Only Look One-level Feature)</a:t>
            </a: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CEA4F8B-5FDF-9C5B-0DAA-0611DABAC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1791"/>
          <a:stretch/>
        </p:blipFill>
        <p:spPr>
          <a:xfrm>
            <a:off x="4611423" y="981786"/>
            <a:ext cx="3236050" cy="521190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FAF425-A63A-46F3-FD62-8B581462A3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6223" r="48627"/>
          <a:stretch/>
        </p:blipFill>
        <p:spPr>
          <a:xfrm>
            <a:off x="577316" y="2023110"/>
            <a:ext cx="3685032" cy="256902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1FE669-9C7E-0FC5-3CE4-3764B7E02EF5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216C27-B416-9BCE-1634-6DCCB22F80E6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7208B7E-177C-DACC-9B7D-D0C8F34BE668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051044"/>
      </p:ext>
    </p:extLst>
  </p:cSld>
  <p:clrMapOvr>
    <a:masterClrMapping/>
  </p:clrMapOvr>
  <p:transition spd="slow" advTm="362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6A1307-5CB4-FECF-F4AE-7458F2911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Prebuilt notebooks for model deployment in Azure ML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5C637-914D-6B02-DACE-EF4DAE79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52" y="858525"/>
            <a:ext cx="5291275" cy="52119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6931F-660A-8649-81DC-4CE874375245}"/>
              </a:ext>
            </a:extLst>
          </p:cNvPr>
          <p:cNvSpPr/>
          <p:nvPr/>
        </p:nvSpPr>
        <p:spPr>
          <a:xfrm>
            <a:off x="1828800" y="1333500"/>
            <a:ext cx="5166227" cy="9525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F822E3-C8C3-91F2-E9F5-784F3494398A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4AE537-4A2F-FB72-889B-811A348D5C61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91E6195-0E4D-7BD6-F5A7-02B668935D71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449538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D3C0AA-BE73-7E19-276C-80D2EAF7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Realtime Intelligence Lineage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EDB437-A167-0697-1657-CE324F605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2247150"/>
            <a:ext cx="7608304" cy="243465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9AD710-018E-8412-2A5A-E2146A382FDF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59CB8A-A4A4-D4DA-0361-F82A7D9B9DA6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2B6AEF-1FD0-7554-04B0-76AA29434246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9C78A7-C04C-2855-9D0A-721CEF13CFD7}"/>
              </a:ext>
            </a:extLst>
          </p:cNvPr>
          <p:cNvSpPr/>
          <p:nvPr/>
        </p:nvSpPr>
        <p:spPr>
          <a:xfrm>
            <a:off x="545237" y="3665913"/>
            <a:ext cx="2436723" cy="918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C91F7-EE47-E8D8-1CD4-D23B7ECB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90"/>
          <a:stretch/>
        </p:blipFill>
        <p:spPr>
          <a:xfrm>
            <a:off x="592993" y="3758342"/>
            <a:ext cx="2266397" cy="69500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30388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E1D3A9-2C3F-D0B7-20A1-8A28C944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622006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Eventstream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69731EC-5B34-864D-9821-9BB748C29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410236"/>
            <a:ext cx="7608304" cy="410848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B463D6-5063-4768-FC3A-CC51354EB0FA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64B274-938A-AAB2-E045-441F394B0D96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F4B787-DD2E-4A90-46E5-8E112C125033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E10858E-C6DD-CE80-9805-481A6263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5" t="9184" r="2942" b="68661"/>
          <a:stretch/>
        </p:blipFill>
        <p:spPr>
          <a:xfrm>
            <a:off x="9318396" y="4020560"/>
            <a:ext cx="2493390" cy="30165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4909100"/>
      </p:ext>
    </p:extLst>
  </p:cSld>
  <p:clrMapOvr>
    <a:masterClrMapping/>
  </p:clrMapOvr>
  <p:transition spd="slow" advTm="362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F94C-3294-102F-27B1-C24FAB0E0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358537"/>
          </a:xfrm>
        </p:spPr>
        <p:txBody>
          <a:bodyPr anchor="t">
            <a:noAutofit/>
          </a:bodyPr>
          <a:lstStyle/>
          <a:p>
            <a:r>
              <a:rPr lang="de-AT" sz="4800" b="1" dirty="0">
                <a:solidFill>
                  <a:srgbClr val="C00000"/>
                </a:solidFill>
                <a:latin typeface="+mn-lt"/>
              </a:rPr>
              <a:t>THANKS TO </a:t>
            </a:r>
            <a:br>
              <a:rPr lang="de-AT" sz="4800" b="1" dirty="0">
                <a:solidFill>
                  <a:srgbClr val="C00000"/>
                </a:solidFill>
                <a:latin typeface="+mn-lt"/>
              </a:rPr>
            </a:br>
            <a:r>
              <a:rPr lang="de-AT" sz="4800" b="1" dirty="0">
                <a:solidFill>
                  <a:srgbClr val="C00000"/>
                </a:solidFill>
                <a:latin typeface="+mn-lt"/>
              </a:rPr>
              <a:t>AMAZING SPONSORS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7D2F27F-DB66-34CC-2059-3813F59F4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9" b="22104"/>
          <a:stretch/>
        </p:blipFill>
        <p:spPr>
          <a:xfrm>
            <a:off x="2105138" y="1308494"/>
            <a:ext cx="8825650" cy="1880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FA664A-2DD1-A890-52C4-ABBE5808A1F7}"/>
              </a:ext>
            </a:extLst>
          </p:cNvPr>
          <p:cNvSpPr txBox="1"/>
          <p:nvPr/>
        </p:nvSpPr>
        <p:spPr>
          <a:xfrm>
            <a:off x="363583" y="204887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Awesome Partner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43BE9F-BD14-ABAC-E7B8-D563B4C3B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6370" y="3425622"/>
            <a:ext cx="4509473" cy="1080000"/>
          </a:xfrm>
          <a:prstGeom prst="rect">
            <a:avLst/>
          </a:prstGeom>
        </p:spPr>
      </p:pic>
      <p:pic>
        <p:nvPicPr>
          <p:cNvPr id="12" name="Picture 11" descr="A red sign with white text&#10;&#10;Description automatically generated">
            <a:extLst>
              <a:ext uri="{FF2B5EF4-FFF2-40B4-BE49-F238E27FC236}">
                <a16:creationId xmlns:a16="http://schemas.microsoft.com/office/drawing/2014/main" id="{268374F0-FE58-A454-E96B-8277D74B96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280" y="3425622"/>
            <a:ext cx="3736503" cy="10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3D0AE-04E0-5C41-9E01-40B2923AAA6B}"/>
              </a:ext>
            </a:extLst>
          </p:cNvPr>
          <p:cNvSpPr txBox="1"/>
          <p:nvPr/>
        </p:nvSpPr>
        <p:spPr>
          <a:xfrm>
            <a:off x="363583" y="376556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Platinum</a:t>
            </a:r>
          </a:p>
        </p:txBody>
      </p:sp>
      <p:pic>
        <p:nvPicPr>
          <p:cNvPr id="24" name="Picture 23" descr="A purple and black logo&#10;&#10;Description automatically generated">
            <a:extLst>
              <a:ext uri="{FF2B5EF4-FFF2-40B4-BE49-F238E27FC236}">
                <a16:creationId xmlns:a16="http://schemas.microsoft.com/office/drawing/2014/main" id="{D74C188C-E39D-F14D-F4C1-A93378B62A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97" y="4856174"/>
            <a:ext cx="3541690" cy="79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200F95-74E3-C965-3736-81F6E0D55F72}"/>
              </a:ext>
            </a:extLst>
          </p:cNvPr>
          <p:cNvSpPr txBox="1"/>
          <p:nvPr/>
        </p:nvSpPr>
        <p:spPr>
          <a:xfrm>
            <a:off x="363583" y="505211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Gold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B49069C-0C49-B591-EF74-B047D93CBB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3652" b="27076"/>
          <a:stretch/>
        </p:blipFill>
        <p:spPr>
          <a:xfrm>
            <a:off x="3053739" y="5941575"/>
            <a:ext cx="1972499" cy="648000"/>
          </a:xfrm>
          <a:prstGeom prst="rect">
            <a:avLst/>
          </a:prstGeom>
        </p:spPr>
      </p:pic>
      <p:pic>
        <p:nvPicPr>
          <p:cNvPr id="28" name="Picture 27" descr="A black and blue logo&#10;&#10;Description automatically generated">
            <a:extLst>
              <a:ext uri="{FF2B5EF4-FFF2-40B4-BE49-F238E27FC236}">
                <a16:creationId xmlns:a16="http://schemas.microsoft.com/office/drawing/2014/main" id="{DE1DFD49-62DC-7E31-BF19-EAB52AA1C3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19" y="5941575"/>
            <a:ext cx="1080000" cy="64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E92BA2B-8A2F-9109-8BF9-D8D283E93883}"/>
              </a:ext>
            </a:extLst>
          </p:cNvPr>
          <p:cNvSpPr txBox="1"/>
          <p:nvPr/>
        </p:nvSpPr>
        <p:spPr>
          <a:xfrm>
            <a:off x="363583" y="606552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Bronze</a:t>
            </a:r>
          </a:p>
        </p:txBody>
      </p:sp>
      <p:pic>
        <p:nvPicPr>
          <p:cNvPr id="30" name="Picture 2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33107EF-66F7-7446-2C5C-068BF2ED28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437" y="4787593"/>
            <a:ext cx="3288271" cy="931884"/>
          </a:xfrm>
          <a:prstGeom prst="rect">
            <a:avLst/>
          </a:prstGeom>
        </p:spPr>
      </p:pic>
      <p:pic>
        <p:nvPicPr>
          <p:cNvPr id="4" name="Picture 3" descr="A red and black logo&#10;&#10;AI-generated content may be incorrect.">
            <a:extLst>
              <a:ext uri="{FF2B5EF4-FFF2-40B4-BE49-F238E27FC236}">
                <a16:creationId xmlns:a16="http://schemas.microsoft.com/office/drawing/2014/main" id="{36BE5D50-35E0-12D6-86D1-5548750A35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875" y="138775"/>
            <a:ext cx="1952125" cy="1353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74BF73-90D7-EB83-14D4-1C55E1C6C8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0172" y="5868101"/>
            <a:ext cx="260021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06696"/>
      </p:ext>
    </p:extLst>
  </p:cSld>
  <p:clrMapOvr>
    <a:masterClrMapping/>
  </p:clrMapOvr>
  <p:transition spd="slow" advTm="362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AAA48-8BCB-993C-7DBC-DEA2DC9E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KQL Database in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Eventhouse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EF0CE-1CD5-2E3A-820A-62711210D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476809"/>
            <a:ext cx="7608304" cy="397533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6F7037-F73C-F5F4-9B44-2B29A00C758A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84A101-7B37-5B10-7D1F-A5A4C12B05E4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662B8C6-50C8-E2D2-3FEA-B80F0D6611A5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63D61B0-E6BA-905C-B2FB-93F15CCA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385" y="4259922"/>
            <a:ext cx="2352639" cy="474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3718772"/>
      </p:ext>
    </p:extLst>
  </p:cSld>
  <p:clrMapOvr>
    <a:masterClrMapping/>
  </p:clrMapOvr>
  <p:transition spd="slow" advTm="362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6803EB-C724-FB78-6489-13EDA867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Reflex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7B8D95-BAAF-69A2-39DE-808DFE76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2114004"/>
            <a:ext cx="7608304" cy="270094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941601-39A0-4778-B6C8-1BBADEBDDEC7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114491-83A9-D05F-84E1-52D1BFCF2C93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00C7872-49BB-6F71-0609-DD629F8E2C8F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B071F2A-BE85-958B-CD90-64598C03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908" y="4034538"/>
            <a:ext cx="2222322" cy="549931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5342228"/>
      </p:ext>
    </p:extLst>
  </p:cSld>
  <p:clrMapOvr>
    <a:masterClrMapping/>
  </p:clrMapOvr>
  <p:transition spd="slow" advTm="362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8071DA-A82D-CD29-190E-7DCDFCAE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Realtime Dashboard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57A6AB-6090-C281-BB41-040F28D4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257" y="858525"/>
            <a:ext cx="7472266" cy="521190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0A5F6B-1D19-E588-D761-03AF5B719561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32C075-1F53-7F93-866F-567FE868A93B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86323-A6FF-E3F1-2DED-5E2808EFFD87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BF3E1E4-89A4-6154-BF7D-4D3CF232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826" y="4273624"/>
            <a:ext cx="2588708" cy="49162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1872694"/>
      </p:ext>
    </p:extLst>
  </p:cSld>
  <p:clrMapOvr>
    <a:masterClrMapping/>
  </p:clrMapOvr>
  <p:transition spd="slow" advTm="362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62EA0-C6A1-AA64-7F27-AA95610E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52"/>
            <a:ext cx="12192000" cy="6152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37A7D-9F67-15FB-8091-366A8F1C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24" r="1363"/>
          <a:stretch/>
        </p:blipFill>
        <p:spPr>
          <a:xfrm>
            <a:off x="10574013" y="4659086"/>
            <a:ext cx="1576351" cy="1799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5F9FC6-2A0E-9066-E89F-57DFEFF8CC2A}"/>
              </a:ext>
            </a:extLst>
          </p:cNvPr>
          <p:cNvSpPr/>
          <p:nvPr/>
        </p:nvSpPr>
        <p:spPr>
          <a:xfrm>
            <a:off x="8940800" y="2208163"/>
            <a:ext cx="2230362" cy="7769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420145"/>
      </p:ext>
    </p:extLst>
  </p:cSld>
  <p:clrMapOvr>
    <a:masterClrMapping/>
  </p:clrMapOvr>
  <p:transition spd="slow" advTm="362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2FA915-4DD4-5F6C-6307-855839CA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442" y="3155224"/>
            <a:ext cx="2872471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Recap</a:t>
            </a: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Questions? </a:t>
            </a: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r>
              <a:rPr lang="en-US" sz="2800" b="1" dirty="0">
                <a:latin typeface="+mn-lt"/>
              </a:rPr>
              <a:t>Now is the time!</a:t>
            </a:r>
            <a:endParaRPr lang="en-US" sz="2800" b="1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BCA589-2DEF-7A7D-FAFD-D0DBA97D7601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6C326-9A03-1BC5-8C05-1E17E5569393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B269F83-6339-8FC5-BF0A-5DFBBD9798AF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CD9F68-2063-59E7-FBF5-87E7D186DF3A}"/>
              </a:ext>
            </a:extLst>
          </p:cNvPr>
          <p:cNvSpPr txBox="1"/>
          <p:nvPr/>
        </p:nvSpPr>
        <p:spPr>
          <a:xfrm>
            <a:off x="9017444" y="641915"/>
            <a:ext cx="28724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Near-Real-Time Object Recognition using </a:t>
            </a:r>
            <a:r>
              <a:rPr lang="en-US" sz="2800" b="1" dirty="0">
                <a:solidFill>
                  <a:srgbClr val="5C7AEB"/>
                </a:solidFill>
              </a:rPr>
              <a:t>Azure AI</a:t>
            </a:r>
            <a:r>
              <a:rPr lang="en-US" sz="2800" b="1" dirty="0">
                <a:solidFill>
                  <a:srgbClr val="0A72F3"/>
                </a:solidFill>
              </a:rPr>
              <a:t> </a:t>
            </a:r>
            <a:r>
              <a:rPr lang="en-US" sz="2800" b="1" dirty="0"/>
              <a:t>and </a:t>
            </a:r>
            <a:br>
              <a:rPr lang="en-US" sz="2800" b="1" dirty="0"/>
            </a:br>
            <a:r>
              <a:rPr lang="en-US" sz="2800" b="1" dirty="0">
                <a:solidFill>
                  <a:srgbClr val="2D9280"/>
                </a:solidFill>
              </a:rPr>
              <a:t>Microsoft Fabric</a:t>
            </a:r>
            <a:endParaRPr lang="en-GB" sz="2800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7F2769A-3705-0921-F903-F6529BCA68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5" y="1529079"/>
            <a:ext cx="7778593" cy="407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330120"/>
      </p:ext>
    </p:extLst>
  </p:cSld>
  <p:clrMapOvr>
    <a:masterClrMapping/>
  </p:clrMapOvr>
  <p:transition spd="slow" advTm="362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94CBDD-E2EE-C846-232E-57D8E86C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296" y="431520"/>
            <a:ext cx="6378286" cy="280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3F5E7-176E-B855-4511-53D8ACDF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" y="3615344"/>
            <a:ext cx="3988139" cy="2498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1E1ABF-D640-F29E-C39D-2B637BC86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300" y="3625700"/>
            <a:ext cx="3947835" cy="2480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8E2901-E876-C0E3-F700-23C5FA92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8"/>
          <a:stretch/>
        </p:blipFill>
        <p:spPr>
          <a:xfrm>
            <a:off x="8166705" y="3615344"/>
            <a:ext cx="3897704" cy="24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2412"/>
      </p:ext>
    </p:extLst>
  </p:cSld>
  <p:clrMapOvr>
    <a:masterClrMapping/>
  </p:clrMapOvr>
  <p:transition spd="slow" advTm="362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in a suit and glasses&#10;&#10;Description automatically generated">
            <a:extLst>
              <a:ext uri="{FF2B5EF4-FFF2-40B4-BE49-F238E27FC236}">
                <a16:creationId xmlns:a16="http://schemas.microsoft.com/office/drawing/2014/main" id="{0FBF5DD2-7651-381F-1D5F-F52EEFAEA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0" y="2465468"/>
            <a:ext cx="3222596" cy="3222596"/>
          </a:xfrm>
          <a:prstGeom prst="flowChartConnector">
            <a:avLst/>
          </a:prstGeom>
        </p:spPr>
      </p:pic>
      <p:pic>
        <p:nvPicPr>
          <p:cNvPr id="19" name="Picture 2" descr="Email Logo : email logo png transparent background 20 free Cliparts ...">
            <a:extLst>
              <a:ext uri="{FF2B5EF4-FFF2-40B4-BE49-F238E27FC236}">
                <a16:creationId xmlns:a16="http://schemas.microsoft.com/office/drawing/2014/main" id="{AE193AB2-D278-2799-669B-F2D2F696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52" y="6011724"/>
            <a:ext cx="628664" cy="62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CF5AF4-49B9-3EBB-D3C2-F2BF93E28694}"/>
              </a:ext>
            </a:extLst>
          </p:cNvPr>
          <p:cNvSpPr txBox="1"/>
          <p:nvPr/>
        </p:nvSpPr>
        <p:spPr>
          <a:xfrm>
            <a:off x="8332716" y="6017530"/>
            <a:ext cx="477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sai@geekindata.com</a:t>
            </a:r>
          </a:p>
        </p:txBody>
      </p:sp>
      <p:pic>
        <p:nvPicPr>
          <p:cNvPr id="21" name="Picture 20" descr="A qr code with a blue circle&#10;&#10;Description automatically generated">
            <a:extLst>
              <a:ext uri="{FF2B5EF4-FFF2-40B4-BE49-F238E27FC236}">
                <a16:creationId xmlns:a16="http://schemas.microsoft.com/office/drawing/2014/main" id="{7C1E2160-676E-48F3-6D3A-87FFCCC3A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54" y="2250637"/>
            <a:ext cx="3222596" cy="32225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64E849-41A9-6580-0B3F-A875DD20754A}"/>
              </a:ext>
            </a:extLst>
          </p:cNvPr>
          <p:cNvSpPr txBox="1"/>
          <p:nvPr/>
        </p:nvSpPr>
        <p:spPr>
          <a:xfrm>
            <a:off x="4708313" y="5996453"/>
            <a:ext cx="270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geekindata.com</a:t>
            </a:r>
          </a:p>
        </p:txBody>
      </p:sp>
      <p:pic>
        <p:nvPicPr>
          <p:cNvPr id="23" name="Picture 6" descr="Transparent website icon png 14391995 PNG">
            <a:extLst>
              <a:ext uri="{FF2B5EF4-FFF2-40B4-BE49-F238E27FC236}">
                <a16:creationId xmlns:a16="http://schemas.microsoft.com/office/drawing/2014/main" id="{AA96BB50-868F-3F4A-A9F3-F30DB9917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r="15801"/>
          <a:stretch/>
        </p:blipFill>
        <p:spPr bwMode="auto">
          <a:xfrm>
            <a:off x="4072976" y="6051110"/>
            <a:ext cx="707817" cy="53273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ll Microsoft Fabric icons for diagramming - Sam Debruyn">
            <a:extLst>
              <a:ext uri="{FF2B5EF4-FFF2-40B4-BE49-F238E27FC236}">
                <a16:creationId xmlns:a16="http://schemas.microsoft.com/office/drawing/2014/main" id="{2660A7ED-7813-4E41-E8BF-BB5B277F9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167" y="5770219"/>
            <a:ext cx="975687" cy="97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BEE03A37-A9FC-4A0F-238F-A131E42DEE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46" t="5348" r="31391" b="21736"/>
          <a:stretch/>
        </p:blipFill>
        <p:spPr>
          <a:xfrm>
            <a:off x="11217825" y="79040"/>
            <a:ext cx="881669" cy="975687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CB92BF4-53DC-477C-DE0F-68EB8D15DD50}"/>
              </a:ext>
            </a:extLst>
          </p:cNvPr>
          <p:cNvSpPr txBox="1">
            <a:spLocks/>
          </p:cNvSpPr>
          <p:nvPr/>
        </p:nvSpPr>
        <p:spPr>
          <a:xfrm>
            <a:off x="4016113" y="5379676"/>
            <a:ext cx="7201712" cy="6167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Sai Prudhvi Neelakantam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96D79-F6DA-EB19-3AC9-1F373CB38559}"/>
              </a:ext>
            </a:extLst>
          </p:cNvPr>
          <p:cNvSpPr txBox="1"/>
          <p:nvPr/>
        </p:nvSpPr>
        <p:spPr>
          <a:xfrm>
            <a:off x="591060" y="1282692"/>
            <a:ext cx="6375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Data Community Day Austria 2025</a:t>
            </a:r>
          </a:p>
          <a:p>
            <a:pPr algn="ctr"/>
            <a:r>
              <a:rPr lang="en-US" sz="3200" dirty="0"/>
              <a:t>Vienna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9B5C19-2834-38DA-8232-AFE1904AE35E}"/>
              </a:ext>
            </a:extLst>
          </p:cNvPr>
          <p:cNvSpPr txBox="1">
            <a:spLocks/>
          </p:cNvSpPr>
          <p:nvPr/>
        </p:nvSpPr>
        <p:spPr>
          <a:xfrm>
            <a:off x="765324" y="255477"/>
            <a:ext cx="6187924" cy="1380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8000" b="1" dirty="0">
                <a:solidFill>
                  <a:srgbClr val="C00000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19545552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D6AE-E8A5-8875-6B5D-1F32C694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38" y="510953"/>
            <a:ext cx="5007824" cy="5836093"/>
          </a:xfrm>
        </p:spPr>
        <p:txBody>
          <a:bodyPr>
            <a:normAutofit fontScale="90000"/>
          </a:bodyPr>
          <a:lstStyle/>
          <a:p>
            <a:r>
              <a:rPr lang="en-GB" sz="4400" b="1" dirty="0">
                <a:latin typeface="+mn-lt"/>
              </a:rPr>
              <a:t>Your feedback and comments about this session are truly valuable to me.</a:t>
            </a:r>
            <a:br>
              <a:rPr lang="en-GB" sz="4400" b="1" dirty="0">
                <a:latin typeface="+mn-lt"/>
              </a:rPr>
            </a:br>
            <a:br>
              <a:rPr lang="en-GB" sz="4400" b="1" dirty="0">
                <a:latin typeface="+mn-lt"/>
              </a:rPr>
            </a:br>
            <a:r>
              <a:rPr lang="en-GB" sz="4400" b="1" dirty="0">
                <a:latin typeface="+mn-lt"/>
              </a:rPr>
              <a:t>Please share your thoughts, I greatly appreciate it!</a:t>
            </a:r>
            <a:br>
              <a:rPr lang="en-GB" sz="4400" b="1" dirty="0">
                <a:latin typeface="+mn-lt"/>
              </a:rPr>
            </a:br>
            <a:br>
              <a:rPr lang="en-GB" sz="4400" b="1" dirty="0">
                <a:latin typeface="+mn-lt"/>
              </a:rPr>
            </a:br>
            <a:r>
              <a:rPr lang="en-GB" sz="4400" b="1" dirty="0">
                <a:latin typeface="+mn-lt"/>
              </a:rPr>
              <a:t>Thank You!</a:t>
            </a:r>
            <a:endParaRPr lang="en-GB" dirty="0"/>
          </a:p>
        </p:txBody>
      </p:sp>
      <p:pic>
        <p:nvPicPr>
          <p:cNvPr id="12" name="Picture 11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AC166DE-FBB7-C709-EEB5-E22F09060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13" y="174171"/>
            <a:ext cx="6536267" cy="653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57470"/>
      </p:ext>
    </p:extLst>
  </p:cSld>
  <p:clrMapOvr>
    <a:masterClrMapping/>
  </p:clrMapOvr>
  <p:transition spd="slow" advTm="362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D4DB48-4CA2-4486-AAC1-E4F95C546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422" y="164195"/>
            <a:ext cx="5860538" cy="538417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Sai Prudhvi Neelakantam</a:t>
            </a:r>
            <a:endParaRPr lang="nb-NO" sz="3200" dirty="0">
              <a:solidFill>
                <a:schemeClr val="tx2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1ADE27-884A-49D9-9AA5-E3A517111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422" y="671275"/>
            <a:ext cx="4933950" cy="2974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Engineer by❤️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F52C5C-B76A-4165-A2DC-C027DFEA2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134687"/>
            <a:ext cx="5170148" cy="362215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Consultant @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Building ETL pipelines, crunching data &amp; driving insights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Masters in Business Analytics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4+ Certified by Microsoft &amp; Databricks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2"/>
                </a:solidFill>
              </a:rPr>
              <a:t>Hiking, Skiing, Training &amp; Board games</a:t>
            </a:r>
          </a:p>
        </p:txBody>
      </p:sp>
      <p:pic>
        <p:nvPicPr>
          <p:cNvPr id="4" name="Picture 3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022CA76C-E7B9-1729-A559-68603DE75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95" y="4937864"/>
            <a:ext cx="377952" cy="377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5B346-EFE8-4F36-5807-8D1F0292EE27}"/>
              </a:ext>
            </a:extLst>
          </p:cNvPr>
          <p:cNvSpPr txBox="1"/>
          <p:nvPr/>
        </p:nvSpPr>
        <p:spPr>
          <a:xfrm>
            <a:off x="6489892" y="4978492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in/</a:t>
            </a:r>
            <a:r>
              <a:rPr lang="en-US" sz="1400" err="1">
                <a:solidFill>
                  <a:schemeClr val="tx2"/>
                </a:solidFill>
              </a:rPr>
              <a:t>saiprudhvineelakantam</a:t>
            </a: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9" name="Picture 2" descr="Email Logo : email logo png transparent background 20 free Cliparts ...">
            <a:extLst>
              <a:ext uri="{FF2B5EF4-FFF2-40B4-BE49-F238E27FC236}">
                <a16:creationId xmlns:a16="http://schemas.microsoft.com/office/drawing/2014/main" id="{560816E7-0156-7885-DD13-41A15F42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99898"/>
            <a:ext cx="442319" cy="37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5A8809-AA30-DFAC-AA0F-2C7C48EAF591}"/>
              </a:ext>
            </a:extLst>
          </p:cNvPr>
          <p:cNvSpPr txBox="1"/>
          <p:nvPr/>
        </p:nvSpPr>
        <p:spPr>
          <a:xfrm>
            <a:off x="6538319" y="6134985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sai@geekindata.com</a:t>
            </a:r>
          </a:p>
        </p:txBody>
      </p:sp>
      <p:pic>
        <p:nvPicPr>
          <p:cNvPr id="24" name="Picture 23" descr="A qr code with a blue circle&#10;&#10;Description automatically generated">
            <a:extLst>
              <a:ext uri="{FF2B5EF4-FFF2-40B4-BE49-F238E27FC236}">
                <a16:creationId xmlns:a16="http://schemas.microsoft.com/office/drawing/2014/main" id="{C8A75D43-3A89-9218-3E46-D7E50650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93" y="5032307"/>
            <a:ext cx="1352046" cy="13520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DC8B09-D814-2A82-456A-17FF41BB9A2B}"/>
              </a:ext>
            </a:extLst>
          </p:cNvPr>
          <p:cNvSpPr txBox="1"/>
          <p:nvPr/>
        </p:nvSpPr>
        <p:spPr>
          <a:xfrm>
            <a:off x="6503309" y="5535379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tx2"/>
                </a:solidFill>
              </a:rPr>
              <a:t>geekindata.com</a:t>
            </a:r>
          </a:p>
        </p:txBody>
      </p:sp>
      <p:pic>
        <p:nvPicPr>
          <p:cNvPr id="26" name="Picture 6" descr="Transparent website icon png 14391995 PNG">
            <a:extLst>
              <a:ext uri="{FF2B5EF4-FFF2-40B4-BE49-F238E27FC236}">
                <a16:creationId xmlns:a16="http://schemas.microsoft.com/office/drawing/2014/main" id="{667B3CEA-5298-916E-C3E4-C4DF7D3E1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r="15801"/>
          <a:stretch/>
        </p:blipFill>
        <p:spPr bwMode="auto">
          <a:xfrm>
            <a:off x="6096000" y="5538418"/>
            <a:ext cx="407310" cy="33982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E96380F-F746-B30F-EA54-7F1335F5D735}"/>
              </a:ext>
            </a:extLst>
          </p:cNvPr>
          <p:cNvGrpSpPr/>
          <p:nvPr/>
        </p:nvGrpSpPr>
        <p:grpSpPr>
          <a:xfrm>
            <a:off x="6188592" y="3805731"/>
            <a:ext cx="4987870" cy="669175"/>
            <a:chOff x="6345468" y="2522717"/>
            <a:chExt cx="4488064" cy="58016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2F068F-72D8-4F22-CAD3-7DCD61F6E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90" r="34116" b="34812"/>
            <a:stretch/>
          </p:blipFill>
          <p:spPr bwMode="auto">
            <a:xfrm>
              <a:off x="8683582" y="2522717"/>
              <a:ext cx="533905" cy="580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Microsoft Power BI - Website Of NCS">
              <a:extLst>
                <a:ext uri="{FF2B5EF4-FFF2-40B4-BE49-F238E27FC236}">
                  <a16:creationId xmlns:a16="http://schemas.microsoft.com/office/drawing/2014/main" id="{FC679663-CBCD-3197-50C6-317CD5ECEC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1" r="22966" b="16765"/>
            <a:stretch/>
          </p:blipFill>
          <p:spPr bwMode="auto">
            <a:xfrm>
              <a:off x="9592893" y="2609537"/>
              <a:ext cx="432616" cy="432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ownload Microsoft Azure (Windows Azure) Logo in SVG Vector ...">
              <a:extLst>
                <a:ext uri="{FF2B5EF4-FFF2-40B4-BE49-F238E27FC236}">
                  <a16:creationId xmlns:a16="http://schemas.microsoft.com/office/drawing/2014/main" id="{2005A2D5-0041-0EAF-B683-8A610EF49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6" t="31682" r="9734" b="30619"/>
            <a:stretch/>
          </p:blipFill>
          <p:spPr bwMode="auto">
            <a:xfrm>
              <a:off x="6345468" y="2617877"/>
              <a:ext cx="114507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ue and pink logo&#10;&#10;Description automatically generated">
              <a:extLst>
                <a:ext uri="{FF2B5EF4-FFF2-40B4-BE49-F238E27FC236}">
                  <a16:creationId xmlns:a16="http://schemas.microsoft.com/office/drawing/2014/main" id="{292CB190-07A2-18A3-C2E5-16286BD44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49" b="22865"/>
            <a:stretch/>
          </p:blipFill>
          <p:spPr>
            <a:xfrm>
              <a:off x="7865949" y="2563021"/>
              <a:ext cx="442227" cy="472875"/>
            </a:xfrm>
            <a:prstGeom prst="rect">
              <a:avLst/>
            </a:prstGeom>
          </p:spPr>
        </p:pic>
        <p:pic>
          <p:nvPicPr>
            <p:cNvPr id="11" name="Picture 4" descr="All Microsoft Fabric icons for diagramming - Sam Debruyn">
              <a:extLst>
                <a:ext uri="{FF2B5EF4-FFF2-40B4-BE49-F238E27FC236}">
                  <a16:creationId xmlns:a16="http://schemas.microsoft.com/office/drawing/2014/main" id="{44CEFD62-73E2-E9B0-B2DD-6D6500560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0917" y="2609536"/>
              <a:ext cx="432615" cy="432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7" descr="A person with backpack on a mountain&#10;&#10;Description automatically generated">
            <a:extLst>
              <a:ext uri="{FF2B5EF4-FFF2-40B4-BE49-F238E27FC236}">
                <a16:creationId xmlns:a16="http://schemas.microsoft.com/office/drawing/2014/main" id="{CC78637C-F8F3-82AE-F4BA-C7DF2C9F6A3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29" t="8901" b="6502"/>
          <a:stretch/>
        </p:blipFill>
        <p:spPr>
          <a:xfrm>
            <a:off x="925852" y="455842"/>
            <a:ext cx="4197562" cy="5921153"/>
          </a:xfrm>
          <a:prstGeom prst="rect">
            <a:avLst/>
          </a:prstGeom>
        </p:spPr>
      </p:pic>
      <p:pic>
        <p:nvPicPr>
          <p:cNvPr id="3" name="Graphic 2" descr="Marker with solid fill">
            <a:extLst>
              <a:ext uri="{FF2B5EF4-FFF2-40B4-BE49-F238E27FC236}">
                <a16:creationId xmlns:a16="http://schemas.microsoft.com/office/drawing/2014/main" id="{487DCF95-E55F-66FA-CC73-96DE658912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0347" y="5974330"/>
            <a:ext cx="357509" cy="3575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CE09B6-9D61-E883-80C1-AE3B66E93DA1}"/>
              </a:ext>
            </a:extLst>
          </p:cNvPr>
          <p:cNvSpPr txBox="1"/>
          <p:nvPr/>
        </p:nvSpPr>
        <p:spPr>
          <a:xfrm>
            <a:off x="1087539" y="5947466"/>
            <a:ext cx="8751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Oslo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Norway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026" name="Picture 2" descr="EVIDI AS, profil og ledige stillinger | FINN jobb">
            <a:extLst>
              <a:ext uri="{FF2B5EF4-FFF2-40B4-BE49-F238E27FC236}">
                <a16:creationId xmlns:a16="http://schemas.microsoft.com/office/drawing/2014/main" id="{14EE1CB0-BB6E-4E9C-C26C-EC1069E6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65" y="1156026"/>
            <a:ext cx="705668" cy="24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7A586D6-7E47-D5D7-0580-0B27C18394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64686" y="-13027"/>
            <a:ext cx="742949" cy="111442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B71F4-F715-33AD-9F93-A9D6E4CF91BE}"/>
              </a:ext>
            </a:extLst>
          </p:cNvPr>
          <p:cNvGrpSpPr/>
          <p:nvPr/>
        </p:nvGrpSpPr>
        <p:grpSpPr>
          <a:xfrm>
            <a:off x="6299654" y="2498986"/>
            <a:ext cx="3380518" cy="789042"/>
            <a:chOff x="6299654" y="2498986"/>
            <a:chExt cx="3380518" cy="789042"/>
          </a:xfrm>
        </p:grpSpPr>
        <p:pic>
          <p:nvPicPr>
            <p:cNvPr id="21" name="Picture 20" descr="A blue and white logo with white text&#10;&#10;Description automatically generated">
              <a:extLst>
                <a:ext uri="{FF2B5EF4-FFF2-40B4-BE49-F238E27FC236}">
                  <a16:creationId xmlns:a16="http://schemas.microsoft.com/office/drawing/2014/main" id="{9CE98464-B802-EB5B-B647-D483636A1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790" y="2498986"/>
              <a:ext cx="801072" cy="783331"/>
            </a:xfrm>
            <a:prstGeom prst="rect">
              <a:avLst/>
            </a:prstGeom>
          </p:spPr>
        </p:pic>
        <p:pic>
          <p:nvPicPr>
            <p:cNvPr id="23" name="Picture 22" descr="A close up of a certificate&#10;&#10;Description automatically generated">
              <a:extLst>
                <a:ext uri="{FF2B5EF4-FFF2-40B4-BE49-F238E27FC236}">
                  <a16:creationId xmlns:a16="http://schemas.microsoft.com/office/drawing/2014/main" id="{39A94C05-244A-A7D8-4AB8-73B345DB1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963" y="2506404"/>
              <a:ext cx="619209" cy="776375"/>
            </a:xfrm>
            <a:prstGeom prst="rect">
              <a:avLst/>
            </a:prstGeom>
          </p:spPr>
        </p:pic>
        <p:pic>
          <p:nvPicPr>
            <p:cNvPr id="29" name="Picture 28" descr="A blue and white logo&#10;&#10;Description automatically generated">
              <a:extLst>
                <a:ext uri="{FF2B5EF4-FFF2-40B4-BE49-F238E27FC236}">
                  <a16:creationId xmlns:a16="http://schemas.microsoft.com/office/drawing/2014/main" id="{4053E162-8D93-AAD0-D1C7-12D85721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654" y="2498986"/>
              <a:ext cx="793958" cy="776375"/>
            </a:xfrm>
            <a:prstGeom prst="rect">
              <a:avLst/>
            </a:prstGeom>
          </p:spPr>
        </p:pic>
        <p:pic>
          <p:nvPicPr>
            <p:cNvPr id="31" name="Picture 30" descr="A blue and white logo&#10;&#10;Description automatically generated">
              <a:extLst>
                <a:ext uri="{FF2B5EF4-FFF2-40B4-BE49-F238E27FC236}">
                  <a16:creationId xmlns:a16="http://schemas.microsoft.com/office/drawing/2014/main" id="{6A9026AA-D08C-75C8-1FFB-F5677FDC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8" r="24206"/>
            <a:stretch/>
          </p:blipFill>
          <p:spPr>
            <a:xfrm>
              <a:off x="7218713" y="2498986"/>
              <a:ext cx="790976" cy="789042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45B1A15-CCD1-FE0E-4684-B43DC719E8B9}"/>
              </a:ext>
            </a:extLst>
          </p:cNvPr>
          <p:cNvSpPr txBox="1"/>
          <p:nvPr/>
        </p:nvSpPr>
        <p:spPr>
          <a:xfrm>
            <a:off x="6188592" y="3469055"/>
            <a:ext cx="498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</a:rPr>
              <a:t>Geek in Data &amp; AI</a:t>
            </a:r>
          </a:p>
        </p:txBody>
      </p:sp>
    </p:spTree>
    <p:extLst>
      <p:ext uri="{BB962C8B-B14F-4D97-AF65-F5344CB8AC3E}">
        <p14:creationId xmlns:p14="http://schemas.microsoft.com/office/powerpoint/2010/main" val="8642197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C94609-EBED-1DBB-26CA-9C0D8098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CF60-A041-7B45-1D52-871E4EBE9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358537"/>
          </a:xfrm>
        </p:spPr>
        <p:txBody>
          <a:bodyPr anchor="t">
            <a:normAutofit/>
          </a:bodyPr>
          <a:lstStyle/>
          <a:p>
            <a:r>
              <a:rPr lang="de-AT" sz="8000" b="1" dirty="0">
                <a:solidFill>
                  <a:srgbClr val="C00000"/>
                </a:solidFill>
                <a:latin typeface="+mn-lt"/>
              </a:rPr>
              <a:t>THANK</a:t>
            </a:r>
          </a:p>
        </p:txBody>
      </p:sp>
      <p:pic>
        <p:nvPicPr>
          <p:cNvPr id="4" name="Picture 3" descr="A red and black logo&#10;&#10;AI-generated content may be incorrect.">
            <a:extLst>
              <a:ext uri="{FF2B5EF4-FFF2-40B4-BE49-F238E27FC236}">
                <a16:creationId xmlns:a16="http://schemas.microsoft.com/office/drawing/2014/main" id="{99F4A2E0-B615-8D7B-DF00-DE33C5B52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875" y="138775"/>
            <a:ext cx="1952125" cy="13536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90541C8-6FDA-17CD-DF6A-43D0E0F3EFC0}"/>
              </a:ext>
            </a:extLst>
          </p:cNvPr>
          <p:cNvSpPr txBox="1">
            <a:spLocks/>
          </p:cNvSpPr>
          <p:nvPr/>
        </p:nvSpPr>
        <p:spPr>
          <a:xfrm>
            <a:off x="1614055" y="2070463"/>
            <a:ext cx="9144000" cy="1358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0" b="1" dirty="0">
                <a:solidFill>
                  <a:srgbClr val="C00000"/>
                </a:solidFill>
                <a:latin typeface="+mn-lt"/>
              </a:rPr>
              <a:t>YOU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D8D513-C375-1141-F85D-E71B53B30AF2}"/>
              </a:ext>
            </a:extLst>
          </p:cNvPr>
          <p:cNvSpPr txBox="1">
            <a:spLocks/>
          </p:cNvSpPr>
          <p:nvPr/>
        </p:nvSpPr>
        <p:spPr>
          <a:xfrm>
            <a:off x="1524000" y="4878186"/>
            <a:ext cx="9144000" cy="1358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b="1" dirty="0">
                <a:solidFill>
                  <a:srgbClr val="C00000"/>
                </a:solidFill>
                <a:latin typeface="+mn-lt"/>
              </a:rPr>
              <a:t>FOR CHOOSING TO BE HERE!</a:t>
            </a:r>
          </a:p>
        </p:txBody>
      </p:sp>
    </p:spTree>
    <p:extLst>
      <p:ext uri="{BB962C8B-B14F-4D97-AF65-F5344CB8AC3E}">
        <p14:creationId xmlns:p14="http://schemas.microsoft.com/office/powerpoint/2010/main" val="3785084365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B5D80-7481-0DED-D6ED-E6F977C13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103CBA74-5A7D-7EA2-FF70-59E21983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B0D22-0E42-975A-B450-8D5108C34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972" y="933262"/>
            <a:ext cx="5334930" cy="3004145"/>
          </a:xfrm>
        </p:spPr>
        <p:txBody>
          <a:bodyPr>
            <a:normAutofit/>
          </a:bodyPr>
          <a:lstStyle/>
          <a:p>
            <a:r>
              <a:rPr lang="en-GB" sz="5100" dirty="0"/>
              <a:t>Near-Real-Time Object Recognition using </a:t>
            </a:r>
            <a:r>
              <a:rPr lang="en-US" sz="5100" dirty="0">
                <a:solidFill>
                  <a:srgbClr val="5C7AEB"/>
                </a:solidFill>
              </a:rPr>
              <a:t>Azure AI</a:t>
            </a:r>
            <a:r>
              <a:rPr lang="en-US" sz="5100" dirty="0">
                <a:solidFill>
                  <a:srgbClr val="0A72F3"/>
                </a:solidFill>
              </a:rPr>
              <a:t> </a:t>
            </a:r>
            <a:r>
              <a:rPr lang="en-US" sz="5100" dirty="0"/>
              <a:t>and </a:t>
            </a:r>
            <a:br>
              <a:rPr lang="en-US" sz="5100" dirty="0"/>
            </a:br>
            <a:r>
              <a:rPr lang="en-US" sz="5100" dirty="0">
                <a:solidFill>
                  <a:srgbClr val="2D9280"/>
                </a:solidFill>
              </a:rPr>
              <a:t>Microsoft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52F27-D738-2211-E27D-453B19724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971" y="4294406"/>
            <a:ext cx="5334931" cy="576263"/>
          </a:xfrm>
        </p:spPr>
        <p:txBody>
          <a:bodyPr>
            <a:normAutofit/>
          </a:bodyPr>
          <a:lstStyle/>
          <a:p>
            <a:r>
              <a:rPr lang="en-US" sz="3200" dirty="0"/>
              <a:t>Sai Prudhvi Neelakantam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7B5ADA8-49EF-D528-CA75-8E07DD61A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68312494-EB38-9114-0B97-6E8515194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7" name="Picture 4" descr="All Microsoft Fabric icons for diagramming - Sam Debruyn">
            <a:extLst>
              <a:ext uri="{FF2B5EF4-FFF2-40B4-BE49-F238E27FC236}">
                <a16:creationId xmlns:a16="http://schemas.microsoft.com/office/drawing/2014/main" id="{CD234B77-3122-0BF3-2ADD-3169515FC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9420356" y="3825606"/>
            <a:ext cx="2768596" cy="2896991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19D2EC86-58A0-94D0-AF67-21A5EF35E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5" name="Picture 44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22046992-480E-71A8-3731-26E1FEA78E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4" r="20220" b="4"/>
          <a:stretch/>
        </p:blipFill>
        <p:spPr>
          <a:xfrm>
            <a:off x="8937311" y="0"/>
            <a:ext cx="3254690" cy="3077029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B66D6C4-283B-E327-BD02-9B58CA7D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16ABABC1-B5C3-3EB6-F9E9-B7E78B911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04AABCA3-8318-E658-7452-C1A1D1428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BACFB925-7F25-0286-FEF2-AD47F19B2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DD7465-8F5B-43A3-0773-B852E58CDFE1}"/>
              </a:ext>
            </a:extLst>
          </p:cNvPr>
          <p:cNvCxnSpPr>
            <a:cxnSpLocks/>
          </p:cNvCxnSpPr>
          <p:nvPr/>
        </p:nvCxnSpPr>
        <p:spPr>
          <a:xfrm flipV="1">
            <a:off x="617971" y="4117887"/>
            <a:ext cx="5476505" cy="22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red and black logo&#10;&#10;AI-generated content may be incorrect.">
            <a:extLst>
              <a:ext uri="{FF2B5EF4-FFF2-40B4-BE49-F238E27FC236}">
                <a16:creationId xmlns:a16="http://schemas.microsoft.com/office/drawing/2014/main" id="{8B06409C-6BC5-6CB7-4B86-83F1ABD93C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2" y="5054361"/>
            <a:ext cx="2055438" cy="14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77769"/>
      </p:ext>
    </p:extLst>
  </p:cSld>
  <p:clrMapOvr>
    <a:masterClrMapping/>
  </p:clrMapOvr>
  <p:transition spd="slow" advTm="362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0CDA1-8126-9F7D-EC16-17ACEA736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546"/>
            <a:ext cx="10515600" cy="42468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74C39-CEF8-8AD8-BB89-3D6FAACA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382"/>
            <a:ext cx="10515600" cy="1255911"/>
          </a:xfrm>
          <a:prstGeom prst="flowChartAlternateProcess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E8161B6-6E0E-1AA2-0109-68D0F92F9FF3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993228-2920-36B9-1A3F-6BCEB57385B9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AC6C786-CEA5-78BF-210B-B1426240B941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405408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ABBDF-058B-0CC5-753C-5B65DC8B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55336"/>
            <a:ext cx="10515600" cy="32762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7D42D-6DAB-C07F-BD2B-CF9AC215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541758"/>
            <a:ext cx="10515601" cy="1187360"/>
          </a:xfrm>
          <a:prstGeom prst="flowChartAlternateProcess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EF08229-458D-902D-7563-58065B98B831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0C19C-E9E2-4EF8-B0B5-B317B1F80D0D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D75194-7F88-7D41-5CA8-A0E148ABE2B6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4056605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CACB-BA12-FA21-ED31-272F3A6F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Real-Time Object Recognition Use Cases?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86E22E-4CBC-8209-D40C-04BF37CD7A84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F00559-89CE-69D9-0C84-18A1E76BC295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130C96E-2F9C-EFAA-4FC8-5BD9A50B2A52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6451483"/>
      </p:ext>
    </p:extLst>
  </p:cSld>
  <p:clrMapOvr>
    <a:masterClrMapping/>
  </p:clrMapOvr>
  <p:transition spd="slow" advTm="362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8FDD1-9DEB-8696-1ED8-306A90A92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3004-FD5E-08C2-711F-FEBD92A0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Real-Time Object Recognition Use Cases?</a:t>
            </a:r>
          </a:p>
        </p:txBody>
      </p:sp>
      <p:pic>
        <p:nvPicPr>
          <p:cNvPr id="12" name="Content Placeholder 11" descr="A machine with a red screen&#10;&#10;Description automatically generated">
            <a:extLst>
              <a:ext uri="{FF2B5EF4-FFF2-40B4-BE49-F238E27FC236}">
                <a16:creationId xmlns:a16="http://schemas.microsoft.com/office/drawing/2014/main" id="{DCF01A41-7A73-1CD1-3B12-1C20687FA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5342"/>
            <a:ext cx="3045619" cy="3045619"/>
          </a:xfrm>
        </p:spPr>
      </p:pic>
      <p:pic>
        <p:nvPicPr>
          <p:cNvPr id="14" name="Picture 13" descr="A person holding an object&#10;&#10;Description automatically generated">
            <a:extLst>
              <a:ext uri="{FF2B5EF4-FFF2-40B4-BE49-F238E27FC236}">
                <a16:creationId xmlns:a16="http://schemas.microsoft.com/office/drawing/2014/main" id="{DF658111-2096-5BCE-EE9E-5C7E2984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90" y="2115343"/>
            <a:ext cx="3045619" cy="3045619"/>
          </a:xfrm>
          <a:prstGeom prst="rect">
            <a:avLst/>
          </a:prstGeom>
        </p:spPr>
      </p:pic>
      <p:pic>
        <p:nvPicPr>
          <p:cNvPr id="16" name="Picture 15" descr="A group of people standing in a subway station&#10;&#10;Description automatically generated">
            <a:extLst>
              <a:ext uri="{FF2B5EF4-FFF2-40B4-BE49-F238E27FC236}">
                <a16:creationId xmlns:a16="http://schemas.microsoft.com/office/drawing/2014/main" id="{A5C4F810-E0BC-6973-DED4-15F8220BF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181" y="2115343"/>
            <a:ext cx="3045619" cy="3045619"/>
          </a:xfrm>
          <a:prstGeom prst="rect">
            <a:avLst/>
          </a:prstGeom>
        </p:spPr>
      </p:pic>
      <p:pic>
        <p:nvPicPr>
          <p:cNvPr id="28" name="Picture 4" descr="All Microsoft Fabric icons for diagramming - Sam Debruyn">
            <a:extLst>
              <a:ext uri="{FF2B5EF4-FFF2-40B4-BE49-F238E27FC236}">
                <a16:creationId xmlns:a16="http://schemas.microsoft.com/office/drawing/2014/main" id="{239A875F-B60A-72BA-2569-D3CF5FF96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7146981" y="3820050"/>
            <a:ext cx="1808840" cy="1892726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E078B2-B161-4F66-A2CA-670DF76A1071}"/>
              </a:ext>
            </a:extLst>
          </p:cNvPr>
          <p:cNvSpPr/>
          <p:nvPr/>
        </p:nvSpPr>
        <p:spPr>
          <a:xfrm>
            <a:off x="3063239" y="3936076"/>
            <a:ext cx="2739045" cy="242315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7622338-17D7-F894-397B-360CAEFD4F17}"/>
              </a:ext>
            </a:extLst>
          </p:cNvPr>
          <p:cNvSpPr txBox="1">
            <a:spLocks/>
          </p:cNvSpPr>
          <p:nvPr/>
        </p:nvSpPr>
        <p:spPr>
          <a:xfrm>
            <a:off x="4402004" y="5160961"/>
            <a:ext cx="2517691" cy="110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Azure AI </a:t>
            </a:r>
          </a:p>
          <a:p>
            <a:r>
              <a:rPr lang="en-US" sz="2000" dirty="0"/>
              <a:t>Services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B391BE7-1583-F978-B38D-55A244AD7B37}"/>
              </a:ext>
            </a:extLst>
          </p:cNvPr>
          <p:cNvSpPr txBox="1">
            <a:spLocks/>
          </p:cNvSpPr>
          <p:nvPr/>
        </p:nvSpPr>
        <p:spPr>
          <a:xfrm>
            <a:off x="8136994" y="5091111"/>
            <a:ext cx="1569378" cy="110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Microsoft </a:t>
            </a:r>
          </a:p>
          <a:p>
            <a:r>
              <a:rPr lang="en-US" sz="2000" dirty="0"/>
              <a:t>Fabric</a:t>
            </a:r>
          </a:p>
        </p:txBody>
      </p:sp>
      <p:pic>
        <p:nvPicPr>
          <p:cNvPr id="3" name="Picture 2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72AEFDA5-B1E3-38C1-ABF9-9302038BF1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315" b="72315" l="29769" r="71250">
                        <a14:foregroundMark x1="30417" y1="50648" x2="30417" y2="50648"/>
                        <a14:foregroundMark x1="29769" y1="54167" x2="29769" y2="54167"/>
                        <a14:foregroundMark x1="37154" y1="53907" x2="36019" y2="54815"/>
                        <a14:foregroundMark x1="42778" y1="60926" x2="46157" y2="59630"/>
                        <a14:foregroundMark x1="50000" y1="35556" x2="50000" y2="35556"/>
                        <a14:foregroundMark x1="50000" y1="35556" x2="50000" y2="35556"/>
                        <a14:foregroundMark x1="49028" y1="57685" x2="49028" y2="57685"/>
                        <a14:foregroundMark x1="49028" y1="57685" x2="49028" y2="57685"/>
                        <a14:foregroundMark x1="63426" y1="47130" x2="63426" y2="47130"/>
                        <a14:foregroundMark x1="63426" y1="47130" x2="63426" y2="47130"/>
                        <a14:foregroundMark x1="69861" y1="51296" x2="69861" y2="51296"/>
                        <a14:foregroundMark x1="69861" y1="51296" x2="69861" y2="51296"/>
                        <a14:foregroundMark x1="50093" y1="72315" x2="50093" y2="72315"/>
                        <a14:foregroundMark x1="50093" y1="72315" x2="50093" y2="72315"/>
                        <a14:foregroundMark x1="47083" y1="23426" x2="47083" y2="23426"/>
                        <a14:foregroundMark x1="47083" y1="23426" x2="47083" y2="23426"/>
                        <a14:foregroundMark x1="53287" y1="23056" x2="53287" y2="23056"/>
                        <a14:foregroundMark x1="53287" y1="23056" x2="53287" y2="23056"/>
                        <a14:foregroundMark x1="47778" y1="22778" x2="47778" y2="22778"/>
                        <a14:foregroundMark x1="47778" y1="22778" x2="47778" y2="22778"/>
                        <a14:foregroundMark x1="47222" y1="22593" x2="47222" y2="22593"/>
                        <a14:foregroundMark x1="47222" y1="22593" x2="47222" y2="22593"/>
                        <a14:foregroundMark x1="53519" y1="22407" x2="53519" y2="22407"/>
                        <a14:foregroundMark x1="53519" y1="22407" x2="53519" y2="22407"/>
                        <a14:foregroundMark x1="38796" y1="54537" x2="38796" y2="54537"/>
                        <a14:foregroundMark x1="38796" y1="54537" x2="38796" y2="54537"/>
                        <a14:foregroundMark x1="38796" y1="54815" x2="38796" y2="54815"/>
                        <a14:foregroundMark x1="38796" y1="54815" x2="38796" y2="54815"/>
                        <a14:foregroundMark x1="38750" y1="54815" x2="38750" y2="54815"/>
                        <a14:foregroundMark x1="38750" y1="54815" x2="38750" y2="54815"/>
                        <a14:foregroundMark x1="38611" y1="54907" x2="39954" y2="54815"/>
                        <a14:foregroundMark x1="38426" y1="56111" x2="38426" y2="55278"/>
                        <a14:foregroundMark x1="37176" y1="53241" x2="37130" y2="54444"/>
                        <a14:foregroundMark x1="37130" y1="53796" x2="37315" y2="54352"/>
                        <a14:foregroundMark x1="71250" y1="52407" x2="71250" y2="52407"/>
                        <a14:foregroundMark x1="71250" y1="52407" x2="71250" y2="52407"/>
                        <a14:backgroundMark x1="40444" y1="53240" x2="41157" y2="53148"/>
                        <a14:backgroundMark x1="38287" y1="53519" x2="39075" y2="53417"/>
                        <a14:backgroundMark x1="38102" y1="52500" x2="41481" y2="53148"/>
                        <a14:backgroundMark x1="40173" y1="54111" x2="41944" y2="53148"/>
                        <a14:backgroundMark x1="37176" y1="55741" x2="38591" y2="54971"/>
                        <a14:backgroundMark x1="37500" y1="56111" x2="37285" y2="54388"/>
                        <a14:backgroundMark x1="42454" y1="54815" x2="40046" y2="53519"/>
                        <a14:backgroundMark x1="41019" y1="52870" x2="41944" y2="5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916" r="25880" b="21804"/>
          <a:stretch/>
        </p:blipFill>
        <p:spPr>
          <a:xfrm>
            <a:off x="3115686" y="4133850"/>
            <a:ext cx="2240767" cy="1412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1DA1C4-A635-A26C-5F91-1FCE7CA848A8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587F25-A6B2-CEC5-CCE9-0BCE5C65B096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Community Austria Day 2025, Vienna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150DAD2-F333-BA0F-9883-283CF7932A64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BF4A133F-8EBC-8544-B3F6-41E9CA637B2A}"/>
              </a:ext>
            </a:extLst>
          </p:cNvPr>
          <p:cNvSpPr txBox="1">
            <a:spLocks/>
          </p:cNvSpPr>
          <p:nvPr/>
        </p:nvSpPr>
        <p:spPr>
          <a:xfrm>
            <a:off x="838199" y="1415163"/>
            <a:ext cx="10515600" cy="56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Airport Security Surveillance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3517C6-7C5A-D26F-171D-10026CD0F8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248" y="-970764"/>
            <a:ext cx="11043501" cy="69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DE8D617C28B4B82FF37F9EA88466B" ma:contentTypeVersion="11" ma:contentTypeDescription="Create a new document." ma:contentTypeScope="" ma:versionID="1e6eddb8804b67fdd8725c85a3be91fd">
  <xsd:schema xmlns:xsd="http://www.w3.org/2001/XMLSchema" xmlns:xs="http://www.w3.org/2001/XMLSchema" xmlns:p="http://schemas.microsoft.com/office/2006/metadata/properties" xmlns:ns3="305f68c3-cf18-4998-8c18-97d3b620e909" targetNamespace="http://schemas.microsoft.com/office/2006/metadata/properties" ma:root="true" ma:fieldsID="96a92d4b7228fad03e9e9c6685d2c755" ns3:_="">
    <xsd:import namespace="305f68c3-cf18-4998-8c18-97d3b620e90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f68c3-cf18-4998-8c18-97d3b620e90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05f68c3-cf18-4998-8c18-97d3b620e90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3E5668-30A5-4EDE-AF4C-7D5D2337A6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f68c3-cf18-4998-8c18-97d3b620e9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7A4C0A-6CF7-4872-97AB-280E991EFF72}">
  <ds:schemaRefs>
    <ds:schemaRef ds:uri="http://schemas.openxmlformats.org/package/2006/metadata/core-properties"/>
    <ds:schemaRef ds:uri="305f68c3-cf18-4998-8c18-97d3b620e909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FB752B6-E385-45D7-9B2A-8D88B832839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921fc52-de8c-43e0-a87f-ff0fb26a5aac}" enabled="1" method="Privileged" siteId="{c7d38c7e-c163-46a2-a0d5-b33771cf10ba}" removed="0"/>
  <clbl:label id="{86a765dd-ef9a-447b-afe2-6fc67fd503d4}" enabled="0" method="" siteId="{86a765dd-ef9a-447b-afe2-6fc67fd503d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3162</TotalTime>
  <Words>781</Words>
  <Application>Microsoft Office PowerPoint</Application>
  <PresentationFormat>Widescreen</PresentationFormat>
  <Paragraphs>119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Near-Real-Time Object Recognition using Azure AI and  Microsoft Fabric</vt:lpstr>
      <vt:lpstr>THANKS TO  AMAZING SPONSORS</vt:lpstr>
      <vt:lpstr>Sai Prudhvi Neelakantam</vt:lpstr>
      <vt:lpstr>THANK</vt:lpstr>
      <vt:lpstr>Near-Real-Time Object Recognition using Azure AI and  Microsoft Fabric</vt:lpstr>
      <vt:lpstr>PowerPoint Presentation</vt:lpstr>
      <vt:lpstr>PowerPoint Presentation</vt:lpstr>
      <vt:lpstr>Real-Time Object Recognition Use Cases?</vt:lpstr>
      <vt:lpstr>Real-Time Object Recognition Use Cases?</vt:lpstr>
      <vt:lpstr>Azure AI Services</vt:lpstr>
      <vt:lpstr>Microsoft Fabric</vt:lpstr>
      <vt:lpstr>Microsoft Fabric</vt:lpstr>
      <vt:lpstr>Items in Fabric Real-Time Intelligence</vt:lpstr>
      <vt:lpstr>Architecture</vt:lpstr>
      <vt:lpstr>AI/ML Model YOLOF  (You Only Look One-level Feature)</vt:lpstr>
      <vt:lpstr>Sample Input and Output for YOLOF  (You Only Look One-level Feature)</vt:lpstr>
      <vt:lpstr>Prebuilt notebooks for model deployment in Azure ML</vt:lpstr>
      <vt:lpstr>Fabric Realtime Intelligence Lineage</vt:lpstr>
      <vt:lpstr>Fabric Eventstream</vt:lpstr>
      <vt:lpstr>KQL Database in Eventhouse</vt:lpstr>
      <vt:lpstr>Fabric Reflex</vt:lpstr>
      <vt:lpstr>Fabric Realtime Dashboard</vt:lpstr>
      <vt:lpstr>PowerPoint Presentation</vt:lpstr>
      <vt:lpstr>Recap    Questions?  Now is the time!</vt:lpstr>
      <vt:lpstr>PowerPoint Presentation</vt:lpstr>
      <vt:lpstr>PowerPoint Presentation</vt:lpstr>
      <vt:lpstr>Your feedback and comments about this session are truly valuable to me.  Please share your thoughts, I greatly appreciate it!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Neelakantam</dc:creator>
  <cp:lastModifiedBy>Sai Neelakantam</cp:lastModifiedBy>
  <cp:revision>3</cp:revision>
  <dcterms:created xsi:type="dcterms:W3CDTF">2024-08-23T08:40:59Z</dcterms:created>
  <dcterms:modified xsi:type="dcterms:W3CDTF">2025-03-03T09:16:42Z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0x010100AD4DE8D617C28B4B82FF37F9EA88466B</vt:lpwstr>
  </property>
</Properties>
</file>